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53"/>
  </p:handoutMasterIdLst>
  <p:sldIdLst>
    <p:sldId id="496" r:id="rId3"/>
    <p:sldId id="256" r:id="rId4"/>
    <p:sldId id="257" r:id="rId5"/>
    <p:sldId id="258" r:id="rId6"/>
    <p:sldId id="287" r:id="rId7"/>
    <p:sldId id="317" r:id="rId8"/>
    <p:sldId id="314" r:id="rId10"/>
    <p:sldId id="320" r:id="rId11"/>
    <p:sldId id="321" r:id="rId12"/>
    <p:sldId id="322" r:id="rId13"/>
    <p:sldId id="323" r:id="rId14"/>
    <p:sldId id="328" r:id="rId15"/>
    <p:sldId id="397" r:id="rId16"/>
    <p:sldId id="329" r:id="rId17"/>
    <p:sldId id="400" r:id="rId18"/>
    <p:sldId id="399" r:id="rId19"/>
    <p:sldId id="398" r:id="rId20"/>
    <p:sldId id="372" r:id="rId21"/>
    <p:sldId id="464" r:id="rId22"/>
    <p:sldId id="434" r:id="rId23"/>
    <p:sldId id="332" r:id="rId24"/>
    <p:sldId id="435" r:id="rId25"/>
    <p:sldId id="436" r:id="rId26"/>
    <p:sldId id="330" r:id="rId27"/>
    <p:sldId id="331" r:id="rId28"/>
    <p:sldId id="333" r:id="rId29"/>
    <p:sldId id="334" r:id="rId30"/>
    <p:sldId id="336" r:id="rId31"/>
    <p:sldId id="373" r:id="rId32"/>
    <p:sldId id="374" r:id="rId33"/>
    <p:sldId id="376" r:id="rId34"/>
    <p:sldId id="377" r:id="rId35"/>
    <p:sldId id="378" r:id="rId36"/>
    <p:sldId id="379" r:id="rId37"/>
    <p:sldId id="380" r:id="rId38"/>
    <p:sldId id="382" r:id="rId39"/>
    <p:sldId id="383" r:id="rId40"/>
    <p:sldId id="384" r:id="rId41"/>
    <p:sldId id="385" r:id="rId42"/>
    <p:sldId id="386" r:id="rId43"/>
    <p:sldId id="387" r:id="rId44"/>
    <p:sldId id="389" r:id="rId45"/>
    <p:sldId id="388" r:id="rId46"/>
    <p:sldId id="391" r:id="rId47"/>
    <p:sldId id="392" r:id="rId48"/>
    <p:sldId id="393" r:id="rId49"/>
    <p:sldId id="394" r:id="rId50"/>
    <p:sldId id="395" r:id="rId51"/>
    <p:sldId id="39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657"/>
    <a:srgbClr val="656565"/>
    <a:srgbClr val="BDBDBD"/>
    <a:srgbClr val="0B0B0C"/>
    <a:srgbClr val="4C4C4C"/>
    <a:srgbClr val="646464"/>
    <a:srgbClr val="636464"/>
    <a:srgbClr val="63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102"/>
      </p:cViewPr>
      <p:guideLst>
        <p:guide orient="horz" pos="1527"/>
        <p:guide pos="37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1060" name="Shape 10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20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2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1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4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5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6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7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8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9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4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42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4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44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4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简介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058545" y="1917700"/>
            <a:ext cx="8828405" cy="1014730"/>
            <a:chOff x="3744687" y="1944915"/>
            <a:chExt cx="6035620" cy="1014456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2129476"/>
              <a:ext cx="1828800" cy="64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C4657"/>
                  </a:solidFill>
                </a:rPr>
                <a:t>内       容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4915"/>
              <a:ext cx="3991429" cy="101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000" dirty="0">
                  <a:solidFill>
                    <a:srgbClr val="FFFFFF"/>
                  </a:solidFill>
                </a:rPr>
                <a:t>主要讲解 </a:t>
              </a:r>
              <a:r>
                <a:rPr lang="en-US" altLang="zh-CN" sz="2000" dirty="0">
                  <a:solidFill>
                    <a:srgbClr val="FFFFFF"/>
                  </a:solidFill>
                </a:rPr>
                <a:t>Android </a:t>
              </a:r>
              <a:r>
                <a:rPr lang="zh-CN" altLang="en-US" sz="2000" dirty="0">
                  <a:solidFill>
                    <a:srgbClr val="FFFFFF"/>
                  </a:solidFill>
                </a:rPr>
                <a:t>系统 </a:t>
              </a:r>
              <a:r>
                <a:rPr lang="en-US" altLang="zh-CN" sz="2000" dirty="0">
                  <a:solidFill>
                    <a:srgbClr val="FFFFFF"/>
                  </a:solidFill>
                </a:rPr>
                <a:t>ipc - binder </a:t>
              </a:r>
              <a:r>
                <a:rPr lang="zh-CN" altLang="en-US" sz="2000" dirty="0">
                  <a:solidFill>
                    <a:srgbClr val="FFFFFF"/>
                  </a:solidFill>
                </a:rPr>
                <a:t>机制、</a:t>
              </a:r>
              <a:endParaRPr lang="zh-CN" altLang="en-US" sz="2000" dirty="0">
                <a:solidFill>
                  <a:srgbClr val="FFFFFF"/>
                </a:solidFill>
              </a:endParaRPr>
            </a:p>
            <a:p>
              <a:r>
                <a:rPr lang="zh-CN" altLang="en-US" sz="2000" dirty="0">
                  <a:solidFill>
                    <a:srgbClr val="FFFFFF"/>
                  </a:solidFill>
                </a:rPr>
                <a:t>媒体对话 </a:t>
              </a:r>
              <a:r>
                <a:rPr lang="en-US" altLang="zh-CN" sz="2000" dirty="0">
                  <a:solidFill>
                    <a:srgbClr val="FFFFFF"/>
                  </a:solidFill>
                </a:rPr>
                <a:t>MediaSession </a:t>
              </a:r>
              <a:r>
                <a:rPr lang="zh-CN" altLang="en-US" sz="2000" dirty="0">
                  <a:solidFill>
                    <a:srgbClr val="FFFFFF"/>
                  </a:solidFill>
                </a:rPr>
                <a:t>使用、以及由二者引发的 优化</a:t>
              </a:r>
              <a:r>
                <a:rPr lang="en-US" altLang="zh-CN" sz="2000" dirty="0">
                  <a:solidFill>
                    <a:srgbClr val="FFFFFF"/>
                  </a:solidFill>
                  <a:sym typeface="+mn-ea"/>
                </a:rPr>
                <a:t>cpu</a:t>
              </a:r>
              <a:r>
                <a:rPr lang="zh-CN" altLang="en-US" sz="2000" dirty="0">
                  <a:solidFill>
                    <a:srgbClr val="FFFFFF"/>
                  </a:solidFill>
                </a:rPr>
                <a:t>策略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8545" y="3369767"/>
            <a:ext cx="9879330" cy="645160"/>
            <a:chOff x="3744687" y="2649302"/>
            <a:chExt cx="6753860" cy="645064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4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C4657"/>
                  </a:solidFill>
                </a:rPr>
                <a:t>授课对象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752" y="2772651"/>
              <a:ext cx="4709795" cy="398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</a:rPr>
                <a:t>Android</a:t>
              </a:r>
              <a:r>
                <a:rPr lang="zh-CN" altLang="en-US" sz="2000" dirty="0">
                  <a:solidFill>
                    <a:srgbClr val="FFFFFF"/>
                  </a:solidFill>
                </a:rPr>
                <a:t>开发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58545" y="4244166"/>
            <a:ext cx="8828405" cy="645160"/>
            <a:chOff x="3744687" y="3346878"/>
            <a:chExt cx="6035620" cy="644986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3346878"/>
              <a:ext cx="1828800" cy="64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C4657"/>
                  </a:solidFill>
                </a:rPr>
                <a:t>收       获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88878" y="3470209"/>
              <a:ext cx="3991429" cy="398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FFFF"/>
                  </a:solidFill>
                </a:rPr>
                <a:t>了解 </a:t>
              </a:r>
              <a:r>
                <a:rPr lang="en-US" altLang="zh-CN" sz="2000" dirty="0">
                  <a:solidFill>
                    <a:srgbClr val="FFFFFF"/>
                  </a:solidFill>
                </a:rPr>
                <a:t>binder </a:t>
              </a:r>
              <a:r>
                <a:rPr lang="zh-CN" altLang="en-US" sz="2000" dirty="0">
                  <a:solidFill>
                    <a:srgbClr val="FFFFFF"/>
                  </a:solidFill>
                </a:rPr>
                <a:t>使用规则、引发更深的优化思考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架构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2005" y="1259840"/>
            <a:ext cx="4608195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C/S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：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Client、 Server、 ServiceManager、Binder 驱动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ServiceManager 用于管理系统中的各种服务。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在 framework 层进行了封装，通过 JNI 技术调用 Native（C/C++）层的 Binder 架构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在 Native 层以 ioctl 的方式与 Binder 驱动通讯。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930275"/>
            <a:ext cx="6374130" cy="5763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</a:t>
            </a:r>
            <a:r>
              <a:rPr lang="zh-CN" altLang="en-US" sz="3200" dirty="0">
                <a:solidFill>
                  <a:schemeClr val="bg1"/>
                </a:solidFill>
              </a:rPr>
              <a:t>机制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2005" y="1259840"/>
            <a:ext cx="4822825" cy="451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注册服务端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：ServiceManager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1.向Binder驱动链表binder_procs中</a:t>
            </a:r>
            <a:r>
              <a:rPr lang="zh-CN" altLang="zh-CN" sz="1440" dirty="0">
                <a:solidFill>
                  <a:schemeClr val="bg2"/>
                </a:solidFill>
                <a:cs typeface="+mn-ea"/>
                <a:sym typeface="+mn-lt"/>
              </a:rPr>
              <a:t>注入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binder_proc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2.向 ServiceManager 的 svcinfo 列表中缓存服务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binder_proc结构体中都有 todo 任务队列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svcinfo记录着服务名和handle信息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每个进程只有一个ProcessState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驱动层的binder_open()创建的binder_proc作为一个节点，插入一个总链表 binder_procs 中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可参考kernel/drivers/staging/android/Binder.c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812165"/>
            <a:ext cx="6421755" cy="5923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</a:t>
            </a:r>
            <a:r>
              <a:rPr lang="zh-CN" altLang="en-US" sz="3200" dirty="0">
                <a:solidFill>
                  <a:schemeClr val="bg1"/>
                </a:solidFill>
              </a:rPr>
              <a:t>通信流程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2005" y="1259840"/>
            <a:ext cx="4822825" cy="429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1.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通过 BinderProxy 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发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请求给 ServiceManager，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2.SM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通过共享内存使用内核方法 copy_from_user() 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  将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数据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先拷贝到内核空间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，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   阻塞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client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进程的</a:t>
            </a:r>
            <a:r>
              <a:rPr altLang="zh-CN" sz="143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calling thread</a:t>
            </a:r>
            <a:endParaRPr altLang="zh-CN" sz="143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zh-CN" sz="143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r>
              <a:rPr lang="en-US" sz="143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Binder 驱动向服务端binder_proc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todo 队列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  插入一条事务，执行完之后把执行结果通过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  copy_to_user() 拷贝到用户空间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4.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唤醒等待的客户端并把结果响应回来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altLang="zh-CN" sz="143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IPCThreadState会block(阻塞)住client进程</a:t>
            </a:r>
            <a:endParaRPr altLang="zh-CN" sz="143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r>
              <a:rPr altLang="zh-CN" sz="143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的calling thread，而转接(relay to)到IPC thread去执行server进程里的target服务。同时等待IPC thread执行完毕，回传数据，才放行calling thread。</a:t>
            </a:r>
            <a:endParaRPr altLang="zh-CN" sz="143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812165"/>
            <a:ext cx="6421755" cy="5923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一次拷贝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55" y="1430020"/>
            <a:ext cx="8841740" cy="5337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66565" y="1026160"/>
            <a:ext cx="36449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</a:rPr>
              <a:t>用户空间地址 </a:t>
            </a:r>
            <a:r>
              <a:rPr lang="en-US" altLang="zh-CN" sz="1500" dirty="0">
                <a:solidFill>
                  <a:schemeClr val="bg1"/>
                </a:solidFill>
              </a:rPr>
              <a:t>= </a:t>
            </a:r>
            <a:r>
              <a:rPr lang="zh-CN" altLang="en-US" sz="1500" dirty="0">
                <a:solidFill>
                  <a:schemeClr val="bg1"/>
                </a:solidFill>
              </a:rPr>
              <a:t>内核空间地址 </a:t>
            </a:r>
            <a:r>
              <a:rPr lang="en-US" altLang="zh-CN" sz="1500" dirty="0">
                <a:solidFill>
                  <a:schemeClr val="bg1"/>
                </a:solidFill>
              </a:rPr>
              <a:t>+ </a:t>
            </a:r>
            <a:r>
              <a:rPr lang="zh-CN" altLang="en-US" sz="1500" dirty="0">
                <a:solidFill>
                  <a:schemeClr val="bg1"/>
                </a:solidFill>
              </a:rPr>
              <a:t>偏移量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653415" y="1685925"/>
            <a:ext cx="1076452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 </a:t>
            </a:r>
            <a:r>
              <a:rPr lang="zh-CN" altLang="en-US" sz="3200" dirty="0">
                <a:solidFill>
                  <a:schemeClr val="bg1"/>
                </a:solidFill>
              </a:rPr>
              <a:t>怎么阻塞</a:t>
            </a:r>
            <a:r>
              <a:rPr lang="en-US" altLang="zh-CN" sz="3200" dirty="0">
                <a:solidFill>
                  <a:schemeClr val="bg1"/>
                </a:solidFill>
              </a:rPr>
              <a:t>client thread</a:t>
            </a:r>
            <a:r>
              <a:rPr lang="zh-CN" altLang="en-US" sz="3200" dirty="0">
                <a:solidFill>
                  <a:schemeClr val="bg1"/>
                </a:solidFill>
              </a:rPr>
              <a:t>呢？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zh-CN" sz="3200" dirty="0">
                <a:solidFill>
                  <a:schemeClr val="bg1"/>
                </a:solidFill>
              </a:rPr>
              <a:t>同步与异步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403225" y="248285"/>
            <a:ext cx="11386185" cy="42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client thread</a:t>
            </a:r>
            <a:r>
              <a:rPr lang="zh-CN" altLang="en-US" sz="3200" dirty="0">
                <a:solidFill>
                  <a:schemeClr val="bg1"/>
                </a:solidFill>
              </a:rPr>
              <a:t>通信链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algn="l"/>
            <a:endParaRPr lang="en-US" altLang="zh-CN" sz="1500" dirty="0">
              <a:solidFill>
                <a:schemeClr val="bg1"/>
              </a:solidFill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</a:rPr>
              <a:t>Proxy</a:t>
            </a:r>
            <a:r>
              <a:rPr lang="zh-CN" altLang="en-US" sz="1200" dirty="0">
                <a:solidFill>
                  <a:schemeClr val="bg1"/>
                </a:solidFill>
              </a:rPr>
              <a:t>）</a:t>
            </a:r>
            <a:r>
              <a:rPr lang="en-US" altLang="zh-CN" sz="1200" dirty="0">
                <a:solidFill>
                  <a:schemeClr val="bg1"/>
                </a:solidFill>
              </a:rPr>
              <a:t>sService.pause() // </a:t>
            </a:r>
            <a:r>
              <a:rPr lang="zh-CN" altLang="en-US" sz="1200" dirty="0">
                <a:solidFill>
                  <a:schemeClr val="bg1"/>
                </a:solidFill>
              </a:rPr>
              <a:t>暂停播放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	mRemote.transact </a:t>
            </a:r>
            <a:r>
              <a:rPr lang="zh-CN" altLang="en-US" sz="1200" dirty="0">
                <a:solidFill>
                  <a:schemeClr val="bg1"/>
                </a:solidFill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BinderProxy.transact</a:t>
            </a:r>
            <a:r>
              <a:rPr lang="zh-CN" altLang="en-US" sz="1200" dirty="0">
                <a:solidFill>
                  <a:schemeClr val="bg1"/>
                </a:solidFill>
              </a:rPr>
              <a:t>）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Binder.transactNative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/frameworks/base/core/jni/android_util_Binder.cpp  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	android_os_BinderProxy_transact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		target = (IBinder*) env-&gt;GetLongField(obj, gBinderProxyOffsets.mObject); //mObject 是 BpBinder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		target-&gt;transact() // 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BpBinder::transact</a:t>
            </a:r>
            <a:endParaRPr lang="en-US" altLang="zh-CN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	IPCThreadState::self()-&gt;transact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//</a:t>
            </a:r>
            <a:r>
              <a:rPr lang="zh-CN" altLang="zh-CN" sz="1200" dirty="0">
                <a:solidFill>
                  <a:srgbClr val="FFC000"/>
                </a:solidFill>
                <a:sym typeface="+mn-ea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self </a:t>
            </a:r>
            <a:r>
              <a:rPr lang="zh-CN" altLang="en-US" sz="1200" dirty="0">
                <a:solidFill>
                  <a:srgbClr val="FFC000"/>
                </a:solidFill>
                <a:sym typeface="+mn-ea"/>
              </a:rPr>
              <a:t>里面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new IPCThreadState</a:t>
            </a:r>
            <a:endParaRPr lang="en-US" altLang="zh-CN" sz="1200" dirty="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	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进入 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IPCThreadState 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构造函数，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mIn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mOut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设置容量为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256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// mIn</a:t>
            </a:r>
            <a:r>
              <a:rPr lang="zh-CN" altLang="zh-CN" sz="1200" dirty="0">
                <a:solidFill>
                  <a:srgbClr val="FFC000"/>
                </a:solidFill>
                <a:sym typeface="+mn-ea"/>
              </a:rPr>
              <a:t> 接收来自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binder</a:t>
            </a:r>
            <a:r>
              <a:rPr lang="zh-CN" altLang="en-US" sz="1200" dirty="0">
                <a:solidFill>
                  <a:srgbClr val="FFC000"/>
                </a:solidFill>
                <a:sym typeface="+mn-ea"/>
              </a:rPr>
              <a:t>设备的数据，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mOut</a:t>
            </a:r>
            <a:r>
              <a:rPr lang="zh-CN" altLang="zh-CN" sz="1200" dirty="0">
                <a:solidFill>
                  <a:srgbClr val="FFC000"/>
                </a:solidFill>
                <a:sym typeface="+mn-ea"/>
              </a:rPr>
              <a:t> 存储发往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binder </a:t>
            </a:r>
            <a:r>
              <a:rPr lang="zh-CN" altLang="en-US" sz="1200" dirty="0">
                <a:solidFill>
                  <a:srgbClr val="FFC000"/>
                </a:solidFill>
                <a:sym typeface="+mn-ea"/>
              </a:rPr>
              <a:t>设备的数据</a:t>
            </a:r>
            <a:endParaRPr lang="zh-CN" altLang="en-US" sz="1200" dirty="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	IPCThreadState::transact 	1. writeTransactionData 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// mOut</a:t>
            </a:r>
            <a:r>
              <a:rPr lang="zh-CN" altLang="zh-CN" sz="1200" dirty="0">
                <a:solidFill>
                  <a:srgbClr val="FFC000"/>
                </a:solidFill>
                <a:sym typeface="+mn-ea"/>
              </a:rPr>
              <a:t> 写入</a:t>
            </a:r>
            <a:r>
              <a:rPr lang="zh-CN" altLang="en-US" sz="1200" dirty="0">
                <a:solidFill>
                  <a:srgbClr val="FFC000"/>
                </a:solidFill>
                <a:sym typeface="+mn-ea"/>
              </a:rPr>
              <a:t>数据</a:t>
            </a:r>
            <a:endParaRPr lang="zh-CN" altLang="en-US" sz="1200" dirty="0">
              <a:solidFill>
                <a:schemeClr val="accent1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			2. waitForResponse </a:t>
            </a:r>
            <a:r>
              <a:rPr lang="en-US" altLang="zh-CN" sz="1200" dirty="0">
                <a:solidFill>
                  <a:srgbClr val="FFC000"/>
                </a:solidFill>
              </a:rPr>
              <a:t>// while (1)</a:t>
            </a:r>
            <a:r>
              <a:rPr lang="zh-CN" altLang="en-US" sz="1200" dirty="0">
                <a:solidFill>
                  <a:srgbClr val="FFC000"/>
                </a:solidFill>
              </a:rPr>
              <a:t>， 执行 talkWithDriver </a:t>
            </a:r>
            <a:r>
              <a:rPr lang="zh-CN" altLang="en-US" sz="1200" dirty="0">
                <a:solidFill>
                  <a:srgbClr val="FFC000"/>
                </a:solidFill>
                <a:sym typeface="+mn-ea"/>
              </a:rPr>
              <a:t>mIn读数据，</a:t>
            </a:r>
            <a:r>
              <a:rPr lang="zh-CN" altLang="en-US" sz="1200" dirty="0">
                <a:solidFill>
                  <a:srgbClr val="FFC000"/>
                </a:solidFill>
              </a:rPr>
              <a:t>读取应答</a:t>
            </a:r>
            <a:r>
              <a:rPr lang="en-US" altLang="zh-CN" sz="1200" dirty="0">
                <a:solidFill>
                  <a:srgbClr val="FFC000"/>
                </a:solidFill>
              </a:rPr>
              <a:t>cmd</a:t>
            </a:r>
            <a:r>
              <a:rPr lang="zh-CN" altLang="en-US" sz="1200" dirty="0">
                <a:solidFill>
                  <a:srgbClr val="FFC000"/>
                </a:solidFill>
              </a:rPr>
              <a:t>，</a:t>
            </a:r>
            <a:r>
              <a:rPr lang="zh-CN" altLang="en-US" sz="1200" dirty="0">
                <a:solidFill>
                  <a:srgbClr val="FF0000"/>
                </a:solidFill>
              </a:rPr>
              <a:t>如果需要reply，接着</a:t>
            </a:r>
            <a:r>
              <a:rPr lang="en-US" altLang="zh-CN" sz="1200" dirty="0">
                <a:solidFill>
                  <a:srgbClr val="FF0000"/>
                </a:solidFill>
              </a:rPr>
              <a:t>while(1)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l"/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	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IPCThreadState::executeCommand</a:t>
            </a:r>
            <a:endParaRPr lang="en-US" altLang="zh-CN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			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当收到 BR_SPAWN_LOOPER 时候，spawnPooledThread 创建一个新 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binder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线程 </a:t>
            </a:r>
            <a:r>
              <a:rPr lang="en-US" altLang="zh-CN" sz="1200" dirty="0">
                <a:solidFill>
                  <a:srgbClr val="FFC000"/>
                </a:solidFill>
                <a:sym typeface="+mn-ea"/>
              </a:rPr>
              <a:t>// </a:t>
            </a:r>
            <a:r>
              <a:rPr lang="en-US" sz="1200" dirty="0">
                <a:solidFill>
                  <a:srgbClr val="FFC000"/>
                </a:solidFill>
                <a:cs typeface="+mn-ea"/>
                <a:sym typeface="+mn-lt"/>
              </a:rPr>
              <a:t>"Binder:%d_%X"</a:t>
            </a:r>
            <a:endParaRPr lang="en-US" altLang="zh-CN" sz="1200" dirty="0">
              <a:solidFill>
                <a:srgbClr val="FFC000"/>
              </a:solidFill>
              <a:cs typeface="+mn-ea"/>
              <a:sym typeface="+mn-lt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BpBinder  </a:t>
            </a:r>
            <a:r>
              <a:rPr lang="zh-CN" altLang="zh-CN" sz="1200" dirty="0">
                <a:solidFill>
                  <a:schemeClr val="bg1"/>
                </a:solidFill>
              </a:rPr>
              <a:t>客户端用来与</a:t>
            </a:r>
            <a:r>
              <a:rPr lang="en-US" altLang="zh-CN" sz="1200" dirty="0">
                <a:solidFill>
                  <a:schemeClr val="bg1"/>
                </a:solidFill>
              </a:rPr>
              <a:t>Server </a:t>
            </a:r>
            <a:r>
              <a:rPr lang="zh-CN" altLang="en-US" sz="1200" dirty="0">
                <a:solidFill>
                  <a:schemeClr val="bg1"/>
                </a:solidFill>
              </a:rPr>
              <a:t>交互的代理类，</a:t>
            </a:r>
            <a:r>
              <a:rPr lang="en-US" altLang="zh-CN" sz="1200" dirty="0">
                <a:solidFill>
                  <a:schemeClr val="bg1"/>
                </a:solidFill>
              </a:rPr>
              <a:t>p </a:t>
            </a:r>
            <a:r>
              <a:rPr lang="zh-CN" altLang="en-US" sz="1200" dirty="0">
                <a:solidFill>
                  <a:schemeClr val="bg1"/>
                </a:solidFill>
              </a:rPr>
              <a:t>即 </a:t>
            </a:r>
            <a:r>
              <a:rPr lang="en-US" altLang="zh-CN" sz="1200" dirty="0">
                <a:solidFill>
                  <a:schemeClr val="bg1"/>
                </a:solidFill>
              </a:rPr>
              <a:t>Proxy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BBinder    </a:t>
            </a:r>
            <a:r>
              <a:rPr lang="zh-CN" altLang="en-US" sz="1200" dirty="0">
                <a:solidFill>
                  <a:schemeClr val="bg1"/>
                </a:solidFill>
              </a:rPr>
              <a:t>与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Proxy 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相对的一端，目的端，通过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handle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一一对应</a:t>
            </a:r>
            <a:endParaRPr lang="en-US" altLang="zh-CN" sz="1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55" y="4107815"/>
            <a:ext cx="3237865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653415" y="1685925"/>
            <a:ext cx="1076452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	Android 	</a:t>
            </a:r>
            <a:r>
              <a:rPr lang="zh-CN" sz="3200" dirty="0">
                <a:solidFill>
                  <a:schemeClr val="bg1"/>
                </a:solidFill>
              </a:rPr>
              <a:t>进程是否天生支持 </a:t>
            </a:r>
            <a:r>
              <a:rPr lang="en-US" altLang="zh-CN" sz="3200" dirty="0">
                <a:solidFill>
                  <a:schemeClr val="bg1"/>
                </a:solidFill>
              </a:rPr>
              <a:t>binder ?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	Android 	</a:t>
            </a:r>
            <a:r>
              <a:rPr lang="zh-CN" sz="3200" dirty="0">
                <a:solidFill>
                  <a:schemeClr val="bg1"/>
                </a:solidFill>
                <a:sym typeface="+mn-ea"/>
              </a:rPr>
              <a:t>进程</a:t>
            </a:r>
            <a:r>
              <a:rPr lang="en-US" altLang="zh-CN" sz="3200" dirty="0">
                <a:solidFill>
                  <a:schemeClr val="bg1"/>
                </a:solidFill>
              </a:rPr>
              <a:t>有多少Binder线程，是固定的么？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	</a:t>
            </a:r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	Binder 	传输数据的大小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有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限制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吗 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?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643890" y="228600"/>
            <a:ext cx="10764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进程启动流程 一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5130" y="865505"/>
            <a:ext cx="11613515" cy="595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启动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链：（结合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Activity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启动流程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）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// API 21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ActivityManagerService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startActivity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		     startActivityAsUser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ActivityStackSupervisor.startActivityMayWait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                                       startActivityLocked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                                       startActivityUncheckedLocked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ActivityStack.startActivityLocked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ActivityStackSupervisor.resumeTopActivitiesLocked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ActivityStack.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resumeTopActivityLocked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	     resumeTopActivityInnerLocked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ActivityStackSupervisor.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startSpecificActivityLocked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ActivityManagerService.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startProcessLocked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                                       .startProcessLocked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Process.start //</a:t>
            </a:r>
            <a:r>
              <a:rPr lang="zh-CN" altLang="zh-CN" sz="144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zh-CN" altLang="zh-CN" sz="1200" dirty="0">
                <a:solidFill>
                  <a:srgbClr val="FF0000"/>
                </a:solidFill>
                <a:cs typeface="+mn-ea"/>
                <a:sym typeface="+mn-lt"/>
              </a:rPr>
              <a:t>首参 entryPoint = "android.app.ActivityThread</a:t>
            </a:r>
            <a:r>
              <a:rPr lang="zh-CN" altLang="zh-CN" sz="1200" dirty="0">
                <a:solidFill>
                  <a:schemeClr val="bg2"/>
                </a:solidFill>
                <a:cs typeface="+mn-ea"/>
                <a:sym typeface="+mn-lt"/>
              </a:rPr>
              <a:t>"</a:t>
            </a:r>
            <a:endParaRPr lang="zh-CN" altLang="zh-CN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             startViaZygote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             zygoteSendArgsAndGetResult(openZygoteSocketIfNeeded(abi), argsForZygote); </a:t>
            </a:r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// </a:t>
            </a:r>
            <a:r>
              <a:rPr lang="zh-CN" altLang="zh-CN" sz="1200" dirty="0">
                <a:solidFill>
                  <a:srgbClr val="FF0000"/>
                </a:solidFill>
                <a:cs typeface="+mn-ea"/>
                <a:sym typeface="+mn-lt"/>
              </a:rPr>
              <a:t>打开</a:t>
            </a:r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zygote</a:t>
            </a: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进程</a:t>
            </a:r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socket</a:t>
            </a: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通信</a:t>
            </a:r>
            <a:endParaRPr lang="zh-CN" altLang="en-US"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// 将应用程序启动参数列表写入到Socket, </a:t>
            </a:r>
            <a:r>
              <a:rPr sz="1200" dirty="0">
                <a:solidFill>
                  <a:srgbClr val="FF0000"/>
                </a:solidFill>
                <a:cs typeface="+mn-ea"/>
                <a:sym typeface="+mn-lt"/>
              </a:rPr>
              <a:t>读取Zygote进程返回来的结果  </a:t>
            </a:r>
            <a:endParaRPr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// </a:t>
            </a:r>
            <a:r>
              <a:rPr sz="1200" dirty="0">
                <a:solidFill>
                  <a:srgbClr val="FF0000"/>
                </a:solidFill>
                <a:cs typeface="+mn-ea"/>
                <a:sym typeface="+mn-lt"/>
              </a:rPr>
              <a:t>此时Zygote正在runSelectLoopMode()函数中监听Socket连接</a:t>
            </a:r>
            <a:r>
              <a:rPr lang="zh-CN" sz="1200" dirty="0">
                <a:solidFill>
                  <a:srgbClr val="FF0000"/>
                </a:solidFill>
                <a:cs typeface="+mn-ea"/>
                <a:sym typeface="+mn-lt"/>
              </a:rPr>
              <a:t>，在ZygoteInit</a:t>
            </a:r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sz="1200" dirty="0">
                <a:solidFill>
                  <a:srgbClr val="FF0000"/>
                </a:solidFill>
                <a:cs typeface="+mn-ea"/>
                <a:sym typeface="+mn-lt"/>
              </a:rPr>
              <a:t>runSelectLoop方法里面</a:t>
            </a:r>
            <a:endParaRPr lang="zh-CN"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	// </a:t>
            </a: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当接收到SystemServer进程发送过来的进程启动参数时，调用ZygoteConnection</a:t>
            </a:r>
            <a:r>
              <a:rPr lang="en-US" altLang="zh-CN" sz="1200" dirty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runOnce方法</a:t>
            </a:r>
            <a:endParaRPr lang="zh-CN" altLang="en-US"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runOnce里面有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步：</a:t>
            </a:r>
            <a:r>
              <a:rPr lang="en-US" altLang="zh-CN" sz="1200" dirty="0">
                <a:solidFill>
                  <a:srgbClr val="FFC000"/>
                </a:solidFill>
                <a:cs typeface="+mn-ea"/>
                <a:sym typeface="+mn-lt"/>
              </a:rPr>
              <a:t>1.</a:t>
            </a:r>
            <a:r>
              <a:rPr lang="zh-CN" altLang="zh-CN" sz="1200" dirty="0">
                <a:solidFill>
                  <a:srgbClr val="FFC000"/>
                </a:solidFill>
                <a:cs typeface="+mn-ea"/>
                <a:sym typeface="+mn-lt"/>
              </a:rPr>
              <a:t>读取参数，</a:t>
            </a:r>
            <a:r>
              <a:rPr lang="zh-CN" altLang="en-US" sz="1200" dirty="0">
                <a:solidFill>
                  <a:srgbClr val="FFC000"/>
                </a:solidFill>
                <a:cs typeface="+mn-ea"/>
                <a:sym typeface="+mn-lt"/>
              </a:rPr>
              <a:t>调用</a:t>
            </a:r>
            <a:r>
              <a:rPr lang="zh-CN" altLang="zh-CN" sz="1200" dirty="0">
                <a:solidFill>
                  <a:srgbClr val="FFC000"/>
                </a:solidFill>
                <a:cs typeface="+mn-ea"/>
                <a:sym typeface="+mn-lt"/>
              </a:rPr>
              <a:t>Zygote.forkAndSpecialize</a:t>
            </a:r>
            <a:r>
              <a:rPr lang="zh-CN" altLang="zh-CN" sz="1200" dirty="0">
                <a:solidFill>
                  <a:srgbClr val="FF0000"/>
                </a:solidFill>
                <a:cs typeface="+mn-ea"/>
                <a:sym typeface="+mn-lt"/>
              </a:rPr>
              <a:t>   </a:t>
            </a:r>
            <a:r>
              <a:rPr lang="en-US" altLang="zh-CN" sz="1200" dirty="0">
                <a:solidFill>
                  <a:srgbClr val="FFC000"/>
                </a:solidFill>
                <a:cs typeface="+mn-ea"/>
                <a:sym typeface="+mn-lt"/>
              </a:rPr>
              <a:t>2. handleChildProc</a:t>
            </a:r>
            <a:endParaRPr lang="en-US" altLang="zh-CN" sz="12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C000"/>
                </a:solidFill>
                <a:cs typeface="+mn-ea"/>
                <a:sym typeface="+mn-lt"/>
              </a:rPr>
              <a:t>1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sz="1440" dirty="0">
                <a:solidFill>
                  <a:srgbClr val="FFC000"/>
                </a:solidFill>
                <a:cs typeface="+mn-ea"/>
                <a:sym typeface="+mn-lt"/>
              </a:rPr>
              <a:t>forkAndSpecialize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() </a:t>
            </a:r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-&gt; 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nativeForkAndSpecialize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/frameworks/base/core/jni/com_android_internal_os_Zygote.cpp里</a:t>
            </a:r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com_android_internal_os_Zygote_nativeForkAndSpecialize</a:t>
            </a:r>
            <a:r>
              <a:rPr lang="en-US" sz="1435" dirty="0">
                <a:solidFill>
                  <a:schemeClr val="bg2"/>
                </a:solidFill>
                <a:cs typeface="+mn-ea"/>
                <a:sym typeface="+mn-lt"/>
              </a:rPr>
              <a:t>()</a:t>
            </a:r>
            <a:endParaRPr 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ForkAndSpecializeCommon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		pid_t pid = fork(); //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调用fork创建进程，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 		env-&gt;CallStaticVoidMethod(gZygoteClass, gCallPostForkChildHooks)</a:t>
            </a:r>
            <a:endParaRPr 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35" dirty="0">
                <a:solidFill>
                  <a:srgbClr val="00B0F0"/>
                </a:solidFill>
                <a:cs typeface="+mn-ea"/>
                <a:sym typeface="+mn-lt"/>
              </a:rPr>
              <a:t>		.......</a:t>
            </a:r>
            <a:r>
              <a:rPr lang="zh-CN" altLang="en-US" sz="1435" dirty="0">
                <a:solidFill>
                  <a:srgbClr val="00B0F0"/>
                </a:solidFill>
                <a:cs typeface="+mn-ea"/>
                <a:sym typeface="+mn-lt"/>
              </a:rPr>
              <a:t>后面就不说了，这个不是今天的重点</a:t>
            </a:r>
            <a:endParaRPr lang="zh-CN" altLang="en-US" sz="1435" dirty="0">
              <a:solidFill>
                <a:srgbClr val="00B0F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进程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流程</a:t>
            </a:r>
            <a:r>
              <a:rPr lang="zh-CN" altLang="en-US" sz="3200" dirty="0">
                <a:solidFill>
                  <a:schemeClr val="bg1"/>
                </a:solidFill>
              </a:rPr>
              <a:t>启动 二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055" y="894080"/>
            <a:ext cx="11613515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启动</a:t>
            </a:r>
            <a:r>
              <a:rPr 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链：（结合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Activity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启动流程</a:t>
            </a:r>
            <a:r>
              <a:rPr 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// API 21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handleChildProc // 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关闭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socket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，RuntimeInit。zygoteInit</a:t>
            </a:r>
            <a:endParaRPr lang="zh-CN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	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zygoteInit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里面也有重要的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步：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nativeZygoteInit()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 applicationInit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()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nativeZygoteInit // 启动Binder线程池 </a:t>
            </a:r>
            <a:endParaRPr lang="en-US" altLang="zh-CN" sz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/frameworks/base/core/jni/AndroidRuntime.cpp中com_android_internal_os_RuntimeInit_nativeZygoteInit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/frameworks/base/cmds/app_process/app_main.cpp 的 onZygoteIni（）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sz="1200" dirty="0">
                <a:solidFill>
                  <a:schemeClr val="bg2"/>
                </a:solidFill>
                <a:cs typeface="+mn-ea"/>
                <a:sym typeface="+mn-lt"/>
              </a:rPr>
              <a:t>如下</a:t>
            </a:r>
            <a:endParaRPr lang="zh-CN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{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sp&lt;ProcessState&gt; proc = ProcessState::self(); // </a:t>
            </a:r>
            <a:r>
              <a:rPr sz="1200" dirty="0">
                <a:solidFill>
                  <a:schemeClr val="bg2"/>
                </a:solidFill>
                <a:cs typeface="+mn-ea"/>
                <a:sym typeface="+mn-lt"/>
              </a:rPr>
              <a:t>ProcessState.cpp 单例模式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cs typeface="+mn-ea"/>
                <a:sym typeface="+mn-lt"/>
              </a:rPr>
              <a:t>每个进程只有一个</a:t>
            </a:r>
            <a:endParaRPr lang="zh-CN" alt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proc-&gt;startThreadPool(); // </a:t>
            </a:r>
            <a:r>
              <a:rPr sz="1200" dirty="0">
                <a:solidFill>
                  <a:schemeClr val="bg2"/>
                </a:solidFill>
                <a:cs typeface="+mn-ea"/>
                <a:sym typeface="+mn-lt"/>
              </a:rPr>
              <a:t>是创建一个新的binder线程，不断进行talkWithDriver()</a:t>
            </a:r>
            <a:endParaRPr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}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200" dirty="0">
                <a:solidFill>
                  <a:srgbClr val="FF0000"/>
                </a:solidFill>
                <a:cs typeface="+mn-ea"/>
                <a:sym typeface="+mn-lt"/>
              </a:rPr>
              <a:t>宏定义</a:t>
            </a:r>
            <a:endParaRPr lang="zh-CN"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#define BINDER_VM_SIZE ((1*1024*1024) - (4096 *2)) // </a:t>
            </a:r>
            <a:r>
              <a:rPr lang="zh-CN" sz="1200" dirty="0">
                <a:solidFill>
                  <a:srgbClr val="FF0000"/>
                </a:solidFill>
                <a:cs typeface="+mn-ea"/>
                <a:sym typeface="+mn-lt"/>
              </a:rPr>
              <a:t>单位是字节，即是 </a:t>
            </a:r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1016KB</a:t>
            </a:r>
            <a:endParaRPr lang="zh-CN" altLang="en-US" sz="1200" dirty="0">
              <a:solidFill>
                <a:srgbClr val="FF0000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rgbClr val="FF0000"/>
                </a:solidFill>
                <a:cs typeface="+mn-ea"/>
                <a:sym typeface="+mn-lt"/>
              </a:rPr>
              <a:t>#define DEFAULT_MAX_BINDER_THREADS 15</a:t>
            </a:r>
            <a:endParaRPr lang="en-US" sz="1200" dirty="0">
              <a:solidFill>
                <a:srgbClr val="FF0000"/>
              </a:solidFill>
              <a:cs typeface="+mn-ea"/>
              <a:sym typeface="+mn-lt"/>
            </a:endParaRPr>
          </a:p>
          <a:p>
            <a:endParaRPr lang="zh-CN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ProcessState::self() </a:t>
            </a:r>
            <a:r>
              <a:rPr lang="zh-CN" sz="1200" dirty="0">
                <a:solidFill>
                  <a:schemeClr val="bg2"/>
                </a:solidFill>
                <a:cs typeface="+mn-ea"/>
                <a:sym typeface="+mn-lt"/>
              </a:rPr>
              <a:t>构造函数：</a:t>
            </a:r>
            <a:endParaRPr lang="zh-CN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sz="1200" dirty="0">
                <a:solidFill>
                  <a:schemeClr val="bg2"/>
                </a:solidFill>
                <a:cs typeface="+mn-ea"/>
                <a:sym typeface="+mn-lt"/>
              </a:rPr>
              <a:t>open_driver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()</a:t>
            </a:r>
            <a:r>
              <a:rPr sz="12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// </a:t>
            </a:r>
            <a:r>
              <a:rPr lang="en-US" sz="1200" dirty="0">
                <a:solidFill>
                  <a:srgbClr val="FFC000"/>
                </a:solidFill>
                <a:cs typeface="+mn-ea"/>
                <a:sym typeface="+mn-lt"/>
              </a:rPr>
              <a:t>ioctl(fd, BINDER_SET_MAX_THREADS, &amp;maxThreads)</a:t>
            </a:r>
            <a:endParaRPr lang="en-US" sz="12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mmap() // 映射内核的地址空间，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                              // 将Binder驱动的fd赋值ProcessState对象中的变量mDriverFD，用于交互操作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startThreadPool()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</a:t>
            </a:r>
            <a:r>
              <a:rPr sz="1200" dirty="0">
                <a:solidFill>
                  <a:schemeClr val="bg2"/>
                </a:solidFill>
                <a:cs typeface="+mn-ea"/>
                <a:sym typeface="+mn-lt"/>
              </a:rPr>
              <a:t>spawnPooledThread</a:t>
            </a:r>
            <a:endParaRPr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makeBinderThreadName</a:t>
            </a:r>
            <a:endParaRPr lang="en-US" sz="12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	name.appendFormat("Binder:%d_%X", pid, s); // </a:t>
            </a:r>
            <a:r>
              <a:rPr lang="zh-CN" sz="1200" dirty="0">
                <a:solidFill>
                  <a:srgbClr val="00B0F0"/>
                </a:solidFill>
                <a:cs typeface="+mn-ea"/>
                <a:sym typeface="+mn-lt"/>
              </a:rPr>
              <a:t>这个字符串是不是很熟悉</a:t>
            </a:r>
            <a:endParaRPr lang="zh-CN" sz="1200" dirty="0">
              <a:solidFill>
                <a:srgbClr val="00B0F0"/>
              </a:solidFill>
              <a:cs typeface="+mn-ea"/>
              <a:sym typeface="+mn-lt"/>
            </a:endParaRPr>
          </a:p>
          <a:p>
            <a:r>
              <a:rPr lang="zh-CN" sz="1200" dirty="0">
                <a:solidFill>
                  <a:schemeClr val="bg1"/>
                </a:solidFill>
                <a:cs typeface="+mn-ea"/>
                <a:sym typeface="+mn-lt"/>
              </a:rPr>
              <a:t>IPCThreadState::self()-&gt;joinThreadPool(mIsMain);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//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将自己加入到刚才的线程池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，注册到Binder驱动程序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sz="1200" dirty="0">
                <a:solidFill>
                  <a:schemeClr val="bg1"/>
                </a:solidFill>
                <a:cs typeface="+mn-ea"/>
                <a:sym typeface="+mn-lt"/>
              </a:rPr>
              <a:t>方法内部，</a:t>
            </a:r>
            <a:r>
              <a:rPr sz="1200" dirty="0">
                <a:solidFill>
                  <a:schemeClr val="bg1"/>
                </a:solidFill>
                <a:cs typeface="+mn-ea"/>
                <a:sym typeface="+mn-lt"/>
              </a:rPr>
              <a:t>首先向 IPCThreadState 对象的 mOut 对象中写入BC_ENTER_LOOPER </a:t>
            </a:r>
            <a:r>
              <a:rPr lang="zh-CN" sz="1200" dirty="0">
                <a:solidFill>
                  <a:schemeClr val="bg1"/>
                </a:solidFill>
                <a:cs typeface="+mn-ea"/>
                <a:sym typeface="+mn-lt"/>
              </a:rPr>
              <a:t>的 </a:t>
            </a:r>
            <a:r>
              <a:rPr sz="1200" dirty="0">
                <a:solidFill>
                  <a:schemeClr val="bg1"/>
                </a:solidFill>
                <a:cs typeface="+mn-ea"/>
                <a:sym typeface="+mn-lt"/>
              </a:rPr>
              <a:t>Binder 协议命，talkWithDriver 告诉Binder驱动该线程进入循环执行状态</a:t>
            </a:r>
            <a:endParaRPr sz="12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applicationInit(targetSdkVersion, argv, classLoader);</a:t>
            </a:r>
            <a:endParaRPr lang="en-US" altLang="zh-CN" sz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调用内部的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invokeStaticMain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映射到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ActivityThread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类的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main()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方法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4649470"/>
            <a:ext cx="418084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0" y="5712460"/>
            <a:ext cx="102870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713740" y="560070"/>
            <a:ext cx="10764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 dirty="0">
                <a:solidFill>
                  <a:schemeClr val="bg1"/>
                </a:solidFill>
              </a:rPr>
              <a:t>TransactionTooLargeException</a:t>
            </a:r>
            <a:endParaRPr sz="3200" dirty="0">
              <a:solidFill>
                <a:schemeClr val="bg1"/>
              </a:solidFill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TransactionTooLargeOrAnotherReasonException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1918970"/>
            <a:ext cx="5894070" cy="4728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82560" y="2411730"/>
            <a:ext cx="370649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zh-CN" sz="10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 descriptors &gt; 1024</a:t>
            </a:r>
            <a:endParaRPr lang="en-US" altLang="zh-CN" sz="25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4445"/>
            <a:ext cx="12171680" cy="683387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153795" y="1913890"/>
            <a:ext cx="9853295" cy="2499986"/>
            <a:chOff x="1027131" y="1615085"/>
            <a:chExt cx="10373712" cy="2499621"/>
          </a:xfrm>
        </p:grpSpPr>
        <p:sp>
          <p:nvSpPr>
            <p:cNvPr id="7" name="文本框 6"/>
            <p:cNvSpPr txBox="1"/>
            <p:nvPr/>
          </p:nvSpPr>
          <p:spPr>
            <a:xfrm>
              <a:off x="1027131" y="1615085"/>
              <a:ext cx="10373712" cy="1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8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Binder通信与CPU优化</a:t>
              </a:r>
              <a:endPara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37874" y="3570695"/>
              <a:ext cx="2180666" cy="544011"/>
              <a:chOff x="6065698" y="4173604"/>
              <a:chExt cx="2180666" cy="544011"/>
            </a:xfrm>
          </p:grpSpPr>
          <p:sp>
            <p:nvSpPr>
              <p:cNvPr id="18" name="Freeform 139"/>
              <p:cNvSpPr>
                <a:spLocks noEditPoints="1"/>
              </p:cNvSpPr>
              <p:nvPr/>
            </p:nvSpPr>
            <p:spPr bwMode="auto">
              <a:xfrm>
                <a:off x="6065698" y="4173604"/>
                <a:ext cx="387350" cy="469900"/>
              </a:xfrm>
              <a:custGeom>
                <a:avLst/>
                <a:gdLst>
                  <a:gd name="T0" fmla="*/ 33 w 122"/>
                  <a:gd name="T1" fmla="*/ 29 h 148"/>
                  <a:gd name="T2" fmla="*/ 61 w 122"/>
                  <a:gd name="T3" fmla="*/ 0 h 148"/>
                  <a:gd name="T4" fmla="*/ 90 w 122"/>
                  <a:gd name="T5" fmla="*/ 29 h 148"/>
                  <a:gd name="T6" fmla="*/ 77 w 122"/>
                  <a:gd name="T7" fmla="*/ 39 h 148"/>
                  <a:gd name="T8" fmla="*/ 61 w 122"/>
                  <a:gd name="T9" fmla="*/ 43 h 148"/>
                  <a:gd name="T10" fmla="*/ 45 w 122"/>
                  <a:gd name="T11" fmla="*/ 39 h 148"/>
                  <a:gd name="T12" fmla="*/ 34 w 122"/>
                  <a:gd name="T13" fmla="*/ 43 h 148"/>
                  <a:gd name="T14" fmla="*/ 35 w 122"/>
                  <a:gd name="T15" fmla="*/ 42 h 148"/>
                  <a:gd name="T16" fmla="*/ 34 w 122"/>
                  <a:gd name="T17" fmla="*/ 42 h 148"/>
                  <a:gd name="T18" fmla="*/ 34 w 122"/>
                  <a:gd name="T19" fmla="*/ 43 h 148"/>
                  <a:gd name="T20" fmla="*/ 88 w 122"/>
                  <a:gd name="T21" fmla="*/ 42 h 148"/>
                  <a:gd name="T22" fmla="*/ 87 w 122"/>
                  <a:gd name="T23" fmla="*/ 42 h 148"/>
                  <a:gd name="T24" fmla="*/ 71 w 122"/>
                  <a:gd name="T25" fmla="*/ 55 h 148"/>
                  <a:gd name="T26" fmla="*/ 83 w 122"/>
                  <a:gd name="T27" fmla="*/ 44 h 148"/>
                  <a:gd name="T28" fmla="*/ 71 w 122"/>
                  <a:gd name="T29" fmla="*/ 55 h 148"/>
                  <a:gd name="T30" fmla="*/ 54 w 122"/>
                  <a:gd name="T31" fmla="*/ 46 h 148"/>
                  <a:gd name="T32" fmla="*/ 39 w 122"/>
                  <a:gd name="T33" fmla="*/ 55 h 148"/>
                  <a:gd name="T34" fmla="*/ 118 w 122"/>
                  <a:gd name="T35" fmla="*/ 139 h 148"/>
                  <a:gd name="T36" fmla="*/ 4 w 122"/>
                  <a:gd name="T37" fmla="*/ 139 h 148"/>
                  <a:gd name="T38" fmla="*/ 15 w 122"/>
                  <a:gd name="T39" fmla="*/ 102 h 148"/>
                  <a:gd name="T40" fmla="*/ 48 w 122"/>
                  <a:gd name="T41" fmla="*/ 110 h 148"/>
                  <a:gd name="T42" fmla="*/ 41 w 122"/>
                  <a:gd name="T43" fmla="*/ 87 h 148"/>
                  <a:gd name="T44" fmla="*/ 41 w 122"/>
                  <a:gd name="T45" fmla="*/ 79 h 148"/>
                  <a:gd name="T46" fmla="*/ 35 w 122"/>
                  <a:gd name="T47" fmla="*/ 64 h 148"/>
                  <a:gd name="T48" fmla="*/ 35 w 122"/>
                  <a:gd name="T49" fmla="*/ 64 h 148"/>
                  <a:gd name="T50" fmla="*/ 30 w 122"/>
                  <a:gd name="T51" fmla="*/ 60 h 148"/>
                  <a:gd name="T52" fmla="*/ 27 w 122"/>
                  <a:gd name="T53" fmla="*/ 46 h 148"/>
                  <a:gd name="T54" fmla="*/ 31 w 122"/>
                  <a:gd name="T55" fmla="*/ 43 h 148"/>
                  <a:gd name="T56" fmla="*/ 32 w 122"/>
                  <a:gd name="T57" fmla="*/ 44 h 148"/>
                  <a:gd name="T58" fmla="*/ 33 w 122"/>
                  <a:gd name="T59" fmla="*/ 46 h 148"/>
                  <a:gd name="T60" fmla="*/ 58 w 122"/>
                  <a:gd name="T61" fmla="*/ 50 h 148"/>
                  <a:gd name="T62" fmla="*/ 64 w 122"/>
                  <a:gd name="T63" fmla="*/ 50 h 148"/>
                  <a:gd name="T64" fmla="*/ 88 w 122"/>
                  <a:gd name="T65" fmla="*/ 46 h 148"/>
                  <a:gd name="T66" fmla="*/ 90 w 122"/>
                  <a:gd name="T67" fmla="*/ 44 h 148"/>
                  <a:gd name="T68" fmla="*/ 91 w 122"/>
                  <a:gd name="T69" fmla="*/ 43 h 148"/>
                  <a:gd name="T70" fmla="*/ 95 w 122"/>
                  <a:gd name="T71" fmla="*/ 46 h 148"/>
                  <a:gd name="T72" fmla="*/ 92 w 122"/>
                  <a:gd name="T73" fmla="*/ 60 h 148"/>
                  <a:gd name="T74" fmla="*/ 87 w 122"/>
                  <a:gd name="T75" fmla="*/ 64 h 148"/>
                  <a:gd name="T76" fmla="*/ 87 w 122"/>
                  <a:gd name="T77" fmla="*/ 64 h 148"/>
                  <a:gd name="T78" fmla="*/ 82 w 122"/>
                  <a:gd name="T79" fmla="*/ 79 h 148"/>
                  <a:gd name="T80" fmla="*/ 81 w 122"/>
                  <a:gd name="T81" fmla="*/ 87 h 148"/>
                  <a:gd name="T82" fmla="*/ 74 w 122"/>
                  <a:gd name="T83" fmla="*/ 110 h 148"/>
                  <a:gd name="T84" fmla="*/ 107 w 122"/>
                  <a:gd name="T85" fmla="*/ 102 h 148"/>
                  <a:gd name="T86" fmla="*/ 118 w 122"/>
                  <a:gd name="T87" fmla="*/ 139 h 148"/>
                  <a:gd name="T88" fmla="*/ 56 w 122"/>
                  <a:gd name="T89" fmla="*/ 116 h 148"/>
                  <a:gd name="T90" fmla="*/ 68 w 122"/>
                  <a:gd name="T91" fmla="*/ 110 h 148"/>
                  <a:gd name="T92" fmla="*/ 58 w 122"/>
                  <a:gd name="T93" fmla="*/ 104 h 148"/>
                  <a:gd name="T94" fmla="*/ 70 w 122"/>
                  <a:gd name="T95" fmla="*/ 139 h 148"/>
                  <a:gd name="T96" fmla="*/ 56 w 122"/>
                  <a:gd name="T97" fmla="*/ 120 h 148"/>
                  <a:gd name="T98" fmla="*/ 61 w 122"/>
                  <a:gd name="T9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48">
                    <a:moveTo>
                      <a:pt x="34" y="40"/>
                    </a:moveTo>
                    <a:cubicBezTo>
                      <a:pt x="33" y="36"/>
                      <a:pt x="33" y="32"/>
                      <a:pt x="33" y="29"/>
                    </a:cubicBezTo>
                    <a:cubicBezTo>
                      <a:pt x="33" y="13"/>
                      <a:pt x="45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7" y="0"/>
                      <a:pt x="90" y="13"/>
                      <a:pt x="90" y="29"/>
                    </a:cubicBezTo>
                    <a:cubicBezTo>
                      <a:pt x="90" y="32"/>
                      <a:pt x="89" y="36"/>
                      <a:pt x="89" y="40"/>
                    </a:cubicBezTo>
                    <a:cubicBezTo>
                      <a:pt x="84" y="39"/>
                      <a:pt x="81" y="39"/>
                      <a:pt x="77" y="39"/>
                    </a:cubicBezTo>
                    <a:cubicBezTo>
                      <a:pt x="75" y="39"/>
                      <a:pt x="71" y="40"/>
                      <a:pt x="69" y="40"/>
                    </a:cubicBezTo>
                    <a:cubicBezTo>
                      <a:pt x="67" y="41"/>
                      <a:pt x="63" y="43"/>
                      <a:pt x="61" y="43"/>
                    </a:cubicBezTo>
                    <a:cubicBezTo>
                      <a:pt x="59" y="43"/>
                      <a:pt x="55" y="41"/>
                      <a:pt x="52" y="40"/>
                    </a:cubicBezTo>
                    <a:cubicBezTo>
                      <a:pt x="50" y="40"/>
                      <a:pt x="47" y="39"/>
                      <a:pt x="45" y="39"/>
                    </a:cubicBezTo>
                    <a:cubicBezTo>
                      <a:pt x="41" y="39"/>
                      <a:pt x="37" y="39"/>
                      <a:pt x="34" y="40"/>
                    </a:cubicBezTo>
                    <a:close/>
                    <a:moveTo>
                      <a:pt x="34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5" y="43"/>
                      <a:pt x="35" y="42"/>
                    </a:cubicBezTo>
                    <a:cubicBezTo>
                      <a:pt x="35" y="42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4" y="42"/>
                      <a:pt x="34" y="42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lose/>
                    <a:moveTo>
                      <a:pt x="88" y="43"/>
                    </a:moveTo>
                    <a:cubicBezTo>
                      <a:pt x="88" y="43"/>
                      <a:pt x="88" y="43"/>
                      <a:pt x="88" y="42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7" y="41"/>
                      <a:pt x="87" y="42"/>
                      <a:pt x="87" y="42"/>
                    </a:cubicBezTo>
                    <a:cubicBezTo>
                      <a:pt x="87" y="43"/>
                      <a:pt x="87" y="43"/>
                      <a:pt x="88" y="43"/>
                    </a:cubicBezTo>
                    <a:close/>
                    <a:moveTo>
                      <a:pt x="71" y="55"/>
                    </a:moveTo>
                    <a:cubicBezTo>
                      <a:pt x="74" y="57"/>
                      <a:pt x="81" y="56"/>
                      <a:pt x="83" y="55"/>
                    </a:cubicBezTo>
                    <a:cubicBezTo>
                      <a:pt x="84" y="53"/>
                      <a:pt x="86" y="47"/>
                      <a:pt x="83" y="44"/>
                    </a:cubicBezTo>
                    <a:cubicBezTo>
                      <a:pt x="81" y="41"/>
                      <a:pt x="68" y="43"/>
                      <a:pt x="67" y="46"/>
                    </a:cubicBezTo>
                    <a:cubicBezTo>
                      <a:pt x="67" y="50"/>
                      <a:pt x="68" y="53"/>
                      <a:pt x="71" y="55"/>
                    </a:cubicBezTo>
                    <a:close/>
                    <a:moveTo>
                      <a:pt x="50" y="55"/>
                    </a:moveTo>
                    <a:cubicBezTo>
                      <a:pt x="54" y="53"/>
                      <a:pt x="55" y="50"/>
                      <a:pt x="54" y="46"/>
                    </a:cubicBezTo>
                    <a:cubicBezTo>
                      <a:pt x="54" y="43"/>
                      <a:pt x="40" y="41"/>
                      <a:pt x="38" y="44"/>
                    </a:cubicBezTo>
                    <a:cubicBezTo>
                      <a:pt x="36" y="47"/>
                      <a:pt x="37" y="53"/>
                      <a:pt x="39" y="55"/>
                    </a:cubicBezTo>
                    <a:cubicBezTo>
                      <a:pt x="41" y="56"/>
                      <a:pt x="47" y="57"/>
                      <a:pt x="50" y="55"/>
                    </a:cubicBezTo>
                    <a:close/>
                    <a:moveTo>
                      <a:pt x="118" y="139"/>
                    </a:moveTo>
                    <a:cubicBezTo>
                      <a:pt x="115" y="143"/>
                      <a:pt x="117" y="148"/>
                      <a:pt x="61" y="148"/>
                    </a:cubicBezTo>
                    <a:cubicBezTo>
                      <a:pt x="5" y="148"/>
                      <a:pt x="7" y="143"/>
                      <a:pt x="4" y="139"/>
                    </a:cubicBezTo>
                    <a:cubicBezTo>
                      <a:pt x="0" y="133"/>
                      <a:pt x="2" y="112"/>
                      <a:pt x="7" y="108"/>
                    </a:cubicBezTo>
                    <a:cubicBezTo>
                      <a:pt x="9" y="106"/>
                      <a:pt x="11" y="104"/>
                      <a:pt x="15" y="102"/>
                    </a:cubicBezTo>
                    <a:cubicBezTo>
                      <a:pt x="21" y="99"/>
                      <a:pt x="30" y="96"/>
                      <a:pt x="35" y="93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6"/>
                      <a:pt x="42" y="84"/>
                      <a:pt x="41" y="82"/>
                    </a:cubicBezTo>
                    <a:cubicBezTo>
                      <a:pt x="41" y="81"/>
                      <a:pt x="41" y="80"/>
                      <a:pt x="41" y="79"/>
                    </a:cubicBezTo>
                    <a:cubicBezTo>
                      <a:pt x="39" y="75"/>
                      <a:pt x="37" y="70"/>
                      <a:pt x="36" y="64"/>
                    </a:cubicBezTo>
                    <a:cubicBezTo>
                      <a:pt x="36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1" y="64"/>
                      <a:pt x="30" y="60"/>
                      <a:pt x="30" y="60"/>
                    </a:cubicBezTo>
                    <a:cubicBezTo>
                      <a:pt x="30" y="60"/>
                      <a:pt x="28" y="54"/>
                      <a:pt x="28" y="52"/>
                    </a:cubicBezTo>
                    <a:cubicBezTo>
                      <a:pt x="28" y="51"/>
                      <a:pt x="27" y="49"/>
                      <a:pt x="27" y="46"/>
                    </a:cubicBezTo>
                    <a:cubicBezTo>
                      <a:pt x="27" y="44"/>
                      <a:pt x="29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4"/>
                      <a:pt x="32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6"/>
                    </a:cubicBezTo>
                    <a:cubicBezTo>
                      <a:pt x="34" y="56"/>
                      <a:pt x="36" y="58"/>
                      <a:pt x="44" y="59"/>
                    </a:cubicBezTo>
                    <a:cubicBezTo>
                      <a:pt x="52" y="59"/>
                      <a:pt x="57" y="54"/>
                      <a:pt x="58" y="50"/>
                    </a:cubicBezTo>
                    <a:cubicBezTo>
                      <a:pt x="58" y="48"/>
                      <a:pt x="59" y="47"/>
                      <a:pt x="61" y="47"/>
                    </a:cubicBezTo>
                    <a:cubicBezTo>
                      <a:pt x="62" y="47"/>
                      <a:pt x="64" y="48"/>
                      <a:pt x="64" y="50"/>
                    </a:cubicBezTo>
                    <a:cubicBezTo>
                      <a:pt x="65" y="54"/>
                      <a:pt x="69" y="59"/>
                      <a:pt x="77" y="59"/>
                    </a:cubicBezTo>
                    <a:cubicBezTo>
                      <a:pt x="85" y="58"/>
                      <a:pt x="88" y="56"/>
                      <a:pt x="88" y="46"/>
                    </a:cubicBezTo>
                    <a:cubicBezTo>
                      <a:pt x="88" y="45"/>
                      <a:pt x="88" y="45"/>
                      <a:pt x="89" y="4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3"/>
                    </a:cubicBezTo>
                    <a:cubicBezTo>
                      <a:pt x="90" y="43"/>
                      <a:pt x="91" y="43"/>
                      <a:pt x="91" y="43"/>
                    </a:cubicBezTo>
                    <a:cubicBezTo>
                      <a:pt x="91" y="43"/>
                      <a:pt x="91" y="43"/>
                      <a:pt x="92" y="43"/>
                    </a:cubicBezTo>
                    <a:cubicBezTo>
                      <a:pt x="93" y="43"/>
                      <a:pt x="95" y="44"/>
                      <a:pt x="95" y="46"/>
                    </a:cubicBezTo>
                    <a:cubicBezTo>
                      <a:pt x="95" y="49"/>
                      <a:pt x="94" y="51"/>
                      <a:pt x="94" y="52"/>
                    </a:cubicBezTo>
                    <a:cubicBezTo>
                      <a:pt x="94" y="54"/>
                      <a:pt x="92" y="60"/>
                      <a:pt x="92" y="60"/>
                    </a:cubicBezTo>
                    <a:cubicBezTo>
                      <a:pt x="92" y="60"/>
                      <a:pt x="91" y="64"/>
                      <a:pt x="89" y="64"/>
                    </a:cubicBezTo>
                    <a:cubicBezTo>
                      <a:pt x="88" y="64"/>
                      <a:pt x="88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6" y="64"/>
                      <a:pt x="86" y="64"/>
                    </a:cubicBezTo>
                    <a:cubicBezTo>
                      <a:pt x="85" y="70"/>
                      <a:pt x="84" y="75"/>
                      <a:pt x="82" y="79"/>
                    </a:cubicBezTo>
                    <a:cubicBezTo>
                      <a:pt x="81" y="80"/>
                      <a:pt x="81" y="81"/>
                      <a:pt x="81" y="82"/>
                    </a:cubicBezTo>
                    <a:cubicBezTo>
                      <a:pt x="80" y="84"/>
                      <a:pt x="81" y="86"/>
                      <a:pt x="81" y="87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92" y="95"/>
                      <a:pt x="101" y="99"/>
                      <a:pt x="107" y="102"/>
                    </a:cubicBezTo>
                    <a:cubicBezTo>
                      <a:pt x="111" y="104"/>
                      <a:pt x="114" y="106"/>
                      <a:pt x="115" y="108"/>
                    </a:cubicBezTo>
                    <a:cubicBezTo>
                      <a:pt x="119" y="111"/>
                      <a:pt x="122" y="133"/>
                      <a:pt x="118" y="139"/>
                    </a:cubicBezTo>
                    <a:close/>
                    <a:moveTo>
                      <a:pt x="54" y="110"/>
                    </a:moveTo>
                    <a:cubicBezTo>
                      <a:pt x="56" y="116"/>
                      <a:pt x="56" y="116"/>
                      <a:pt x="56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58" y="104"/>
                      <a:pt x="58" y="104"/>
                      <a:pt x="58" y="104"/>
                    </a:cubicBezTo>
                    <a:lnTo>
                      <a:pt x="54" y="110"/>
                    </a:lnTo>
                    <a:close/>
                    <a:moveTo>
                      <a:pt x="70" y="139"/>
                    </a:moveTo>
                    <a:cubicBezTo>
                      <a:pt x="65" y="120"/>
                      <a:pt x="65" y="120"/>
                      <a:pt x="65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61" y="146"/>
                      <a:pt x="61" y="146"/>
                      <a:pt x="61" y="146"/>
                    </a:cubicBezTo>
                    <a:lnTo>
                      <a:pt x="70" y="13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726397" y="4257307"/>
                <a:ext cx="1519967" cy="460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许涛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Java层的Binder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4822825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IBinder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接口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class Binder implements IBinder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class BinderProxy implements IBinder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区别：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Binder  -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当前进程Binder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本地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对象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BinderProxy  -  远程进程的Binder对象的本地代理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Stub</a:t>
            </a:r>
            <a:r>
              <a:rPr lang="zh-CN" altLang="zh-CN" sz="3200" dirty="0">
                <a:solidFill>
                  <a:schemeClr val="bg1"/>
                </a:solidFill>
              </a:rPr>
              <a:t>与</a:t>
            </a:r>
            <a:r>
              <a:rPr lang="en-US" altLang="zh-CN" sz="3200" dirty="0">
                <a:solidFill>
                  <a:schemeClr val="bg1"/>
                </a:solidFill>
              </a:rPr>
              <a:t>Proxy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6255" y="1184275"/>
            <a:ext cx="9879330" cy="40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public static abstract class Stub </a:t>
            </a:r>
            <a:r>
              <a:rPr sz="1440" dirty="0">
                <a:solidFill>
                  <a:srgbClr val="FFC000"/>
                </a:solidFill>
                <a:cs typeface="+mn-ea"/>
                <a:sym typeface="+mn-lt"/>
              </a:rPr>
              <a:t>extends android.os.Binder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implements com.kugou.framework.service.IKugouPlaybackService {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private static class Proxy 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implements com.kugou.framework.service.IKugouPlaybackService {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Stub本身</a:t>
            </a:r>
            <a:r>
              <a:rPr lang="zh-CN" altLang="zh-CN" sz="1435" dirty="0">
                <a:solidFill>
                  <a:schemeClr val="bg2"/>
                </a:solidFill>
                <a:cs typeface="+mn-ea"/>
                <a:sym typeface="+mn-lt"/>
              </a:rPr>
              <a:t>就是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一个IBinder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，有跨越进程的能力  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- 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皇权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Proxy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不需要跨进程，但只需要有这个接口         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- 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挟天子以令诸侯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Proxy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是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stub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内部类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790" y="3272155"/>
            <a:ext cx="1477010" cy="2088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695" y="3272155"/>
            <a:ext cx="1485265" cy="20885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473" y="232402"/>
            <a:ext cx="11443854" cy="596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pPr algn="just"/>
            <a:r>
              <a:rPr lang="en-US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BindService</a:t>
            </a:r>
            <a:r>
              <a:rPr lang="zh-CN" altLang="en-US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发生了</a:t>
            </a:r>
            <a:r>
              <a:rPr lang="zh-CN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</a:t>
            </a:r>
            <a:r>
              <a:rPr lang="en-US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? -- </a:t>
            </a:r>
            <a:r>
              <a:rPr lang="zh-CN" altLang="en-US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以下内容是帮助自己记忆</a:t>
            </a:r>
            <a:r>
              <a:rPr lang="en-US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....</a:t>
            </a:r>
            <a:endParaRPr lang="en-US" altLang="zh-CN" sz="3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sz="1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bindService()这个方法是Activty的父类ContextWrapper中的.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frameworks/base/core/Java/android/content/ContextWrapper.java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-- 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mBase.bindService(service, conn, flags);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mBase变量是ContextImpl类型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return bindServiceCommon(service, conn, flags, Process.myUserHandle());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ServiceConnection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放入一个ServiceDispatcher中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AMS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bindServiceLocked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bringUpServiceLocked() - </a:t>
            </a:r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realStartServiceLocked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() 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app.thread.</a:t>
            </a:r>
            <a:r>
              <a:rPr lang="en-US" altLang="zh-CN" sz="1600" dirty="0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scheduleCreateService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;       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跑到ActivityThread里面内部类ApplicationThread中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scheduleCreateService()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ActivityThread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ApplicationThread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scheduleCreateService -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handleCreateService -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用ClassLoader创建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service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service.attach() - 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回调service.onCreate(); 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AMS.serviceDoneExecuting() - ActiveServices.serviceDoneExecutingLocked() -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ActiveServices.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serviceDoneExecutingLocked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1600" dirty="0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requestServiceBindingsLocked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- app.thread.scheduleBindService - handleBindService -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回调onBind，</a:t>
            </a:r>
            <a:endParaRPr lang="zh-CN" altLang="en-US" sz="16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1600" dirty="0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publishService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ActiveServices.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publishServiceLocked -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回调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connected</a:t>
            </a:r>
            <a:endParaRPr lang="zh-CN" altLang="en-US" sz="16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即是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android.app.LoadedApk.ServiceDispatcher.InnerConnection#connected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16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回调onServiceConnected方法</a:t>
            </a:r>
            <a:endParaRPr lang="zh-CN" altLang="en-US" sz="16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415" y="232410"/>
            <a:ext cx="793940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pPr algn="just"/>
            <a:r>
              <a:rPr lang="en-US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BindService</a:t>
            </a:r>
            <a:r>
              <a:rPr lang="zh-CN" altLang="en-US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发生了</a:t>
            </a:r>
            <a:r>
              <a:rPr lang="zh-CN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</a:t>
            </a:r>
            <a:r>
              <a:rPr lang="en-US" altLang="zh-CN" sz="3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sz="3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sz="1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805180"/>
            <a:ext cx="1053528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AIDL</a:t>
            </a:r>
            <a:r>
              <a:rPr lang="zh-CN" altLang="en-US" sz="3200" dirty="0">
                <a:solidFill>
                  <a:schemeClr val="bg1"/>
                </a:solidFill>
              </a:rPr>
              <a:t>过程分析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" y="1434465"/>
            <a:ext cx="6576060" cy="4588510"/>
          </a:xfrm>
          <a:prstGeom prst="rect">
            <a:avLst/>
          </a:prstGeom>
        </p:spPr>
      </p:pic>
      <p:sp>
        <p:nvSpPr>
          <p:cNvPr id="3" name="TextBox 33"/>
          <p:cNvSpPr txBox="1"/>
          <p:nvPr/>
        </p:nvSpPr>
        <p:spPr>
          <a:xfrm>
            <a:off x="6892290" y="1052830"/>
            <a:ext cx="5126990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如果调用是当前进程调用，直接进入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Stub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的本地方法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如果调用是另一进程，进入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Proxy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对应方法，序列化数据，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最终调用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BinderProxy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中transactNative方法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具体来说在frameworks/base/core/jni/android_util_Binder.cpp文件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最终调用到了talkWithDriver函数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通过ioctl系统调用，Client进程陷入内核态，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Client调用方法的线程挂起等待返回；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驱动完成一系列的操作之后唤醒Server进程，调用了Server进程本地对象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aidl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生成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java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文件的onTransact函数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在Server进程里面，onTransact根据调用号（每个AIDL函数都有一个编号，在跨进程的时候，不会传递函数，而是传递编号指明调用哪个函数）调用相关函数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方法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这个方法将结果返回给驱动，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驱动唤醒挂起的Client进程里面的线程并将结果返回。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于是一次跨进程调用就完成了。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AIDL</a:t>
            </a:r>
            <a:r>
              <a:rPr lang="zh-CN" altLang="zh-CN" sz="3200" dirty="0">
                <a:solidFill>
                  <a:schemeClr val="bg1"/>
                </a:solidFill>
              </a:rPr>
              <a:t>之</a:t>
            </a:r>
            <a:r>
              <a:rPr lang="en-US" altLang="zh-CN" sz="3200" dirty="0">
                <a:solidFill>
                  <a:schemeClr val="bg1"/>
                </a:solidFill>
              </a:rPr>
              <a:t>in</a:t>
            </a:r>
            <a:r>
              <a:rPr lang="zh-CN" altLang="zh-CN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out</a:t>
            </a:r>
            <a:r>
              <a:rPr lang="zh-CN" altLang="en-US" sz="3200" dirty="0">
                <a:solidFill>
                  <a:schemeClr val="bg1"/>
                </a:solidFill>
              </a:rPr>
              <a:t>、inout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74115"/>
            <a:ext cx="8971280" cy="429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、inout：数据方向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：表示服务端可以接收客户端的数据</a:t>
            </a:r>
            <a:endParaRPr lang="zh-CN" alt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：表示客户端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端可以接收服务端的数据</a:t>
            </a:r>
            <a:endParaRPr lang="zh-CN" alt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：双向接收数据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怎么做到数据控制呢？ 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-  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在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aidl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生成的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java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文件中，序列化部分做了手脚。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zh-CN" sz="1435" dirty="0">
                <a:solidFill>
                  <a:schemeClr val="bg1"/>
                </a:solidFill>
                <a:cs typeface="+mn-ea"/>
                <a:sym typeface="+mn-ea"/>
              </a:rPr>
              <a:t>注：</a:t>
            </a:r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原语默认为in，且不能是out或inout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，例如</a:t>
            </a:r>
            <a:r>
              <a:rPr sz="1435" dirty="0">
                <a:solidFill>
                  <a:schemeClr val="bg1"/>
                </a:solidFill>
                <a:sym typeface="+mn-ea"/>
              </a:rPr>
              <a:t> int、long、char、boolean、String、CharSequence</a:t>
            </a:r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sz="1435" dirty="0">
                <a:solidFill>
                  <a:schemeClr val="bg1"/>
                </a:solidFill>
                <a:sym typeface="+mn-ea"/>
              </a:rPr>
              <a:t>非原语要带上in、out或inout，否则编译不过</a:t>
            </a:r>
            <a:r>
              <a:rPr lang="zh-CN" sz="1435" dirty="0">
                <a:solidFill>
                  <a:schemeClr val="bg1"/>
                </a:solidFill>
                <a:sym typeface="+mn-ea"/>
              </a:rPr>
              <a:t>，例如 float[]</a:t>
            </a:r>
            <a:endParaRPr 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抛砖引玉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5741078" y="4471056"/>
            <a:ext cx="480260" cy="6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603" y="13374"/>
                </a:moveTo>
                <a:lnTo>
                  <a:pt x="29603" y="13374"/>
                </a:lnTo>
                <a:lnTo>
                  <a:pt x="26960" y="6687"/>
                </a:lnTo>
                <a:lnTo>
                  <a:pt x="26431" y="4086"/>
                </a:lnTo>
                <a:lnTo>
                  <a:pt x="26431" y="1857"/>
                </a:lnTo>
                <a:lnTo>
                  <a:pt x="26431" y="1857"/>
                </a:lnTo>
                <a:lnTo>
                  <a:pt x="26431" y="1114"/>
                </a:lnTo>
                <a:lnTo>
                  <a:pt x="27488" y="371"/>
                </a:lnTo>
                <a:lnTo>
                  <a:pt x="27488" y="371"/>
                </a:lnTo>
                <a:lnTo>
                  <a:pt x="29074" y="0"/>
                </a:lnTo>
                <a:lnTo>
                  <a:pt x="30660" y="371"/>
                </a:lnTo>
                <a:lnTo>
                  <a:pt x="30660" y="371"/>
                </a:lnTo>
                <a:lnTo>
                  <a:pt x="34361" y="2229"/>
                </a:lnTo>
                <a:lnTo>
                  <a:pt x="34361" y="2229"/>
                </a:lnTo>
                <a:lnTo>
                  <a:pt x="38590" y="3715"/>
                </a:lnTo>
                <a:lnTo>
                  <a:pt x="44405" y="5572"/>
                </a:lnTo>
                <a:lnTo>
                  <a:pt x="44405" y="5572"/>
                </a:lnTo>
                <a:lnTo>
                  <a:pt x="51277" y="7058"/>
                </a:lnTo>
                <a:lnTo>
                  <a:pt x="57092" y="7430"/>
                </a:lnTo>
                <a:lnTo>
                  <a:pt x="57092" y="7430"/>
                </a:lnTo>
                <a:lnTo>
                  <a:pt x="61850" y="7801"/>
                </a:lnTo>
                <a:lnTo>
                  <a:pt x="67136" y="8173"/>
                </a:lnTo>
                <a:lnTo>
                  <a:pt x="67136" y="8173"/>
                </a:lnTo>
                <a:lnTo>
                  <a:pt x="73480" y="9287"/>
                </a:lnTo>
                <a:lnTo>
                  <a:pt x="80881" y="11145"/>
                </a:lnTo>
                <a:lnTo>
                  <a:pt x="80881" y="11145"/>
                </a:lnTo>
                <a:lnTo>
                  <a:pt x="84581" y="12260"/>
                </a:lnTo>
                <a:lnTo>
                  <a:pt x="88281" y="14117"/>
                </a:lnTo>
                <a:lnTo>
                  <a:pt x="91453" y="15603"/>
                </a:lnTo>
                <a:lnTo>
                  <a:pt x="94096" y="17461"/>
                </a:lnTo>
                <a:lnTo>
                  <a:pt x="94096" y="17461"/>
                </a:lnTo>
                <a:lnTo>
                  <a:pt x="97268" y="20061"/>
                </a:lnTo>
                <a:lnTo>
                  <a:pt x="99911" y="22662"/>
                </a:lnTo>
                <a:lnTo>
                  <a:pt x="102026" y="26006"/>
                </a:lnTo>
                <a:lnTo>
                  <a:pt x="104669" y="30092"/>
                </a:lnTo>
                <a:lnTo>
                  <a:pt x="104669" y="30092"/>
                </a:lnTo>
                <a:lnTo>
                  <a:pt x="106255" y="34179"/>
                </a:lnTo>
                <a:lnTo>
                  <a:pt x="107841" y="38637"/>
                </a:lnTo>
                <a:lnTo>
                  <a:pt x="108370" y="43467"/>
                </a:lnTo>
                <a:lnTo>
                  <a:pt x="108898" y="48668"/>
                </a:lnTo>
                <a:lnTo>
                  <a:pt x="108898" y="48668"/>
                </a:lnTo>
                <a:lnTo>
                  <a:pt x="108370" y="53498"/>
                </a:lnTo>
                <a:lnTo>
                  <a:pt x="107841" y="58328"/>
                </a:lnTo>
                <a:lnTo>
                  <a:pt x="106255" y="68359"/>
                </a:lnTo>
                <a:lnTo>
                  <a:pt x="102555" y="78390"/>
                </a:lnTo>
                <a:lnTo>
                  <a:pt x="98325" y="88792"/>
                </a:lnTo>
                <a:lnTo>
                  <a:pt x="98325" y="88792"/>
                </a:lnTo>
                <a:lnTo>
                  <a:pt x="97268" y="89535"/>
                </a:lnTo>
                <a:lnTo>
                  <a:pt x="95682" y="89907"/>
                </a:lnTo>
                <a:lnTo>
                  <a:pt x="95682" y="89907"/>
                </a:lnTo>
                <a:lnTo>
                  <a:pt x="94625" y="89907"/>
                </a:lnTo>
                <a:lnTo>
                  <a:pt x="94625" y="89907"/>
                </a:lnTo>
                <a:lnTo>
                  <a:pt x="93568" y="89535"/>
                </a:lnTo>
                <a:lnTo>
                  <a:pt x="93039" y="89164"/>
                </a:lnTo>
                <a:lnTo>
                  <a:pt x="92511" y="88421"/>
                </a:lnTo>
                <a:lnTo>
                  <a:pt x="93039" y="87306"/>
                </a:lnTo>
                <a:lnTo>
                  <a:pt x="93039" y="87306"/>
                </a:lnTo>
                <a:lnTo>
                  <a:pt x="97268" y="77647"/>
                </a:lnTo>
                <a:lnTo>
                  <a:pt x="100969" y="67987"/>
                </a:lnTo>
                <a:lnTo>
                  <a:pt x="102555" y="57956"/>
                </a:lnTo>
                <a:lnTo>
                  <a:pt x="103083" y="53498"/>
                </a:lnTo>
                <a:lnTo>
                  <a:pt x="103612" y="48668"/>
                </a:lnTo>
                <a:lnTo>
                  <a:pt x="103612" y="48668"/>
                </a:lnTo>
                <a:lnTo>
                  <a:pt x="103083" y="44210"/>
                </a:lnTo>
                <a:lnTo>
                  <a:pt x="102555" y="39752"/>
                </a:lnTo>
                <a:lnTo>
                  <a:pt x="101497" y="35665"/>
                </a:lnTo>
                <a:lnTo>
                  <a:pt x="99911" y="31950"/>
                </a:lnTo>
                <a:lnTo>
                  <a:pt x="99911" y="31950"/>
                </a:lnTo>
                <a:lnTo>
                  <a:pt x="98325" y="28978"/>
                </a:lnTo>
                <a:lnTo>
                  <a:pt x="96211" y="25634"/>
                </a:lnTo>
                <a:lnTo>
                  <a:pt x="94096" y="23034"/>
                </a:lnTo>
                <a:lnTo>
                  <a:pt x="91453" y="20804"/>
                </a:lnTo>
                <a:lnTo>
                  <a:pt x="91453" y="20804"/>
                </a:lnTo>
                <a:lnTo>
                  <a:pt x="88810" y="18947"/>
                </a:lnTo>
                <a:lnTo>
                  <a:pt x="86167" y="17461"/>
                </a:lnTo>
                <a:lnTo>
                  <a:pt x="82995" y="15975"/>
                </a:lnTo>
                <a:lnTo>
                  <a:pt x="79823" y="14860"/>
                </a:lnTo>
                <a:lnTo>
                  <a:pt x="79823" y="14860"/>
                </a:lnTo>
                <a:lnTo>
                  <a:pt x="72951" y="13003"/>
                </a:lnTo>
                <a:lnTo>
                  <a:pt x="67136" y="11888"/>
                </a:lnTo>
                <a:lnTo>
                  <a:pt x="67136" y="11888"/>
                </a:lnTo>
                <a:lnTo>
                  <a:pt x="62378" y="11517"/>
                </a:lnTo>
                <a:lnTo>
                  <a:pt x="57092" y="11145"/>
                </a:lnTo>
                <a:lnTo>
                  <a:pt x="57092" y="11145"/>
                </a:lnTo>
                <a:lnTo>
                  <a:pt x="51277" y="10773"/>
                </a:lnTo>
                <a:lnTo>
                  <a:pt x="44933" y="9659"/>
                </a:lnTo>
                <a:lnTo>
                  <a:pt x="38590" y="8173"/>
                </a:lnTo>
                <a:lnTo>
                  <a:pt x="32246" y="5572"/>
                </a:lnTo>
                <a:lnTo>
                  <a:pt x="32246" y="5572"/>
                </a:lnTo>
                <a:lnTo>
                  <a:pt x="33303" y="9287"/>
                </a:lnTo>
                <a:lnTo>
                  <a:pt x="35418" y="13374"/>
                </a:lnTo>
                <a:lnTo>
                  <a:pt x="35418" y="13374"/>
                </a:lnTo>
                <a:lnTo>
                  <a:pt x="35418" y="14117"/>
                </a:lnTo>
                <a:lnTo>
                  <a:pt x="34889" y="14860"/>
                </a:lnTo>
                <a:lnTo>
                  <a:pt x="34889" y="14860"/>
                </a:lnTo>
                <a:lnTo>
                  <a:pt x="29603" y="20433"/>
                </a:lnTo>
                <a:lnTo>
                  <a:pt x="22731" y="26377"/>
                </a:lnTo>
                <a:lnTo>
                  <a:pt x="15330" y="32321"/>
                </a:lnTo>
                <a:lnTo>
                  <a:pt x="6343" y="37894"/>
                </a:lnTo>
                <a:lnTo>
                  <a:pt x="6343" y="37894"/>
                </a:lnTo>
                <a:lnTo>
                  <a:pt x="5286" y="39009"/>
                </a:lnTo>
                <a:lnTo>
                  <a:pt x="5286" y="39752"/>
                </a:lnTo>
                <a:lnTo>
                  <a:pt x="5286" y="40866"/>
                </a:lnTo>
                <a:lnTo>
                  <a:pt x="5814" y="42352"/>
                </a:lnTo>
                <a:lnTo>
                  <a:pt x="5814" y="42352"/>
                </a:lnTo>
                <a:lnTo>
                  <a:pt x="7929" y="44953"/>
                </a:lnTo>
                <a:lnTo>
                  <a:pt x="10572" y="47182"/>
                </a:lnTo>
                <a:lnTo>
                  <a:pt x="13215" y="48668"/>
                </a:lnTo>
                <a:lnTo>
                  <a:pt x="16387" y="49783"/>
                </a:lnTo>
                <a:lnTo>
                  <a:pt x="16387" y="49783"/>
                </a:lnTo>
                <a:lnTo>
                  <a:pt x="18502" y="49783"/>
                </a:lnTo>
                <a:lnTo>
                  <a:pt x="20616" y="49411"/>
                </a:lnTo>
                <a:lnTo>
                  <a:pt x="20616" y="49411"/>
                </a:lnTo>
                <a:lnTo>
                  <a:pt x="38061" y="41609"/>
                </a:lnTo>
                <a:lnTo>
                  <a:pt x="38061" y="41609"/>
                </a:lnTo>
                <a:lnTo>
                  <a:pt x="39647" y="41238"/>
                </a:lnTo>
                <a:lnTo>
                  <a:pt x="41233" y="41609"/>
                </a:lnTo>
                <a:lnTo>
                  <a:pt x="41233" y="41609"/>
                </a:lnTo>
                <a:lnTo>
                  <a:pt x="43348" y="42352"/>
                </a:lnTo>
                <a:lnTo>
                  <a:pt x="45462" y="42724"/>
                </a:lnTo>
                <a:lnTo>
                  <a:pt x="48105" y="42724"/>
                </a:lnTo>
                <a:lnTo>
                  <a:pt x="51277" y="42352"/>
                </a:lnTo>
                <a:lnTo>
                  <a:pt x="51277" y="42352"/>
                </a:lnTo>
                <a:lnTo>
                  <a:pt x="54449" y="41609"/>
                </a:lnTo>
                <a:lnTo>
                  <a:pt x="56563" y="40866"/>
                </a:lnTo>
                <a:lnTo>
                  <a:pt x="58678" y="39752"/>
                </a:lnTo>
                <a:lnTo>
                  <a:pt x="60792" y="38266"/>
                </a:lnTo>
                <a:lnTo>
                  <a:pt x="60792" y="38266"/>
                </a:lnTo>
                <a:lnTo>
                  <a:pt x="62907" y="35665"/>
                </a:lnTo>
                <a:lnTo>
                  <a:pt x="63964" y="33065"/>
                </a:lnTo>
                <a:lnTo>
                  <a:pt x="64493" y="30835"/>
                </a:lnTo>
                <a:lnTo>
                  <a:pt x="63436" y="28978"/>
                </a:lnTo>
                <a:lnTo>
                  <a:pt x="63436" y="28978"/>
                </a:lnTo>
                <a:lnTo>
                  <a:pt x="62907" y="27863"/>
                </a:lnTo>
                <a:lnTo>
                  <a:pt x="63436" y="27120"/>
                </a:lnTo>
                <a:lnTo>
                  <a:pt x="63964" y="26749"/>
                </a:lnTo>
                <a:lnTo>
                  <a:pt x="64493" y="26006"/>
                </a:lnTo>
                <a:lnTo>
                  <a:pt x="64493" y="26006"/>
                </a:lnTo>
                <a:lnTo>
                  <a:pt x="66079" y="26006"/>
                </a:lnTo>
                <a:lnTo>
                  <a:pt x="66607" y="26006"/>
                </a:lnTo>
                <a:lnTo>
                  <a:pt x="67665" y="26377"/>
                </a:lnTo>
                <a:lnTo>
                  <a:pt x="68193" y="27120"/>
                </a:lnTo>
                <a:lnTo>
                  <a:pt x="68193" y="27120"/>
                </a:lnTo>
                <a:lnTo>
                  <a:pt x="69779" y="28978"/>
                </a:lnTo>
                <a:lnTo>
                  <a:pt x="69779" y="30464"/>
                </a:lnTo>
                <a:lnTo>
                  <a:pt x="70308" y="31950"/>
                </a:lnTo>
                <a:lnTo>
                  <a:pt x="69779" y="33436"/>
                </a:lnTo>
                <a:lnTo>
                  <a:pt x="67665" y="36780"/>
                </a:lnTo>
                <a:lnTo>
                  <a:pt x="65022" y="40495"/>
                </a:lnTo>
                <a:lnTo>
                  <a:pt x="65022" y="40495"/>
                </a:lnTo>
                <a:lnTo>
                  <a:pt x="63436" y="41609"/>
                </a:lnTo>
                <a:lnTo>
                  <a:pt x="61850" y="42724"/>
                </a:lnTo>
                <a:lnTo>
                  <a:pt x="58149" y="44582"/>
                </a:lnTo>
                <a:lnTo>
                  <a:pt x="58149" y="44953"/>
                </a:lnTo>
                <a:lnTo>
                  <a:pt x="58149" y="44953"/>
                </a:lnTo>
                <a:lnTo>
                  <a:pt x="57621" y="47925"/>
                </a:lnTo>
                <a:lnTo>
                  <a:pt x="57092" y="50897"/>
                </a:lnTo>
                <a:lnTo>
                  <a:pt x="55506" y="53498"/>
                </a:lnTo>
                <a:lnTo>
                  <a:pt x="53920" y="56099"/>
                </a:lnTo>
                <a:lnTo>
                  <a:pt x="53920" y="56099"/>
                </a:lnTo>
                <a:lnTo>
                  <a:pt x="51806" y="58328"/>
                </a:lnTo>
                <a:lnTo>
                  <a:pt x="48105" y="61671"/>
                </a:lnTo>
                <a:lnTo>
                  <a:pt x="38590" y="68730"/>
                </a:lnTo>
                <a:lnTo>
                  <a:pt x="38590" y="68730"/>
                </a:lnTo>
                <a:lnTo>
                  <a:pt x="34361" y="71331"/>
                </a:lnTo>
                <a:lnTo>
                  <a:pt x="30660" y="74674"/>
                </a:lnTo>
                <a:lnTo>
                  <a:pt x="27488" y="78018"/>
                </a:lnTo>
                <a:lnTo>
                  <a:pt x="24317" y="81362"/>
                </a:lnTo>
                <a:lnTo>
                  <a:pt x="24317" y="81362"/>
                </a:lnTo>
                <a:lnTo>
                  <a:pt x="22202" y="85077"/>
                </a:lnTo>
                <a:lnTo>
                  <a:pt x="20616" y="88421"/>
                </a:lnTo>
                <a:lnTo>
                  <a:pt x="19559" y="92136"/>
                </a:lnTo>
                <a:lnTo>
                  <a:pt x="19559" y="95851"/>
                </a:lnTo>
                <a:lnTo>
                  <a:pt x="19559" y="95851"/>
                </a:lnTo>
                <a:lnTo>
                  <a:pt x="20088" y="99566"/>
                </a:lnTo>
                <a:lnTo>
                  <a:pt x="21145" y="102910"/>
                </a:lnTo>
                <a:lnTo>
                  <a:pt x="23788" y="106253"/>
                </a:lnTo>
                <a:lnTo>
                  <a:pt x="27488" y="108854"/>
                </a:lnTo>
                <a:lnTo>
                  <a:pt x="100969" y="108854"/>
                </a:lnTo>
                <a:lnTo>
                  <a:pt x="100969" y="108854"/>
                </a:lnTo>
                <a:lnTo>
                  <a:pt x="102026" y="108854"/>
                </a:lnTo>
                <a:lnTo>
                  <a:pt x="102555" y="109226"/>
                </a:lnTo>
                <a:lnTo>
                  <a:pt x="103083" y="109969"/>
                </a:lnTo>
                <a:lnTo>
                  <a:pt x="103612" y="110712"/>
                </a:lnTo>
                <a:lnTo>
                  <a:pt x="103612" y="110712"/>
                </a:lnTo>
                <a:lnTo>
                  <a:pt x="103083" y="111455"/>
                </a:lnTo>
                <a:lnTo>
                  <a:pt x="102555" y="112198"/>
                </a:lnTo>
                <a:lnTo>
                  <a:pt x="102026" y="112569"/>
                </a:lnTo>
                <a:lnTo>
                  <a:pt x="100969" y="112569"/>
                </a:lnTo>
                <a:lnTo>
                  <a:pt x="26431" y="112569"/>
                </a:lnTo>
                <a:lnTo>
                  <a:pt x="26431" y="112569"/>
                </a:lnTo>
                <a:lnTo>
                  <a:pt x="25374" y="112569"/>
                </a:lnTo>
                <a:lnTo>
                  <a:pt x="24317" y="112198"/>
                </a:lnTo>
                <a:lnTo>
                  <a:pt x="24317" y="112198"/>
                </a:lnTo>
                <a:lnTo>
                  <a:pt x="21674" y="110712"/>
                </a:lnTo>
                <a:lnTo>
                  <a:pt x="19559" y="108854"/>
                </a:lnTo>
                <a:lnTo>
                  <a:pt x="17973" y="106996"/>
                </a:lnTo>
                <a:lnTo>
                  <a:pt x="16387" y="104767"/>
                </a:lnTo>
                <a:lnTo>
                  <a:pt x="15330" y="102910"/>
                </a:lnTo>
                <a:lnTo>
                  <a:pt x="14801" y="100681"/>
                </a:lnTo>
                <a:lnTo>
                  <a:pt x="14273" y="98080"/>
                </a:lnTo>
                <a:lnTo>
                  <a:pt x="14273" y="95851"/>
                </a:lnTo>
                <a:lnTo>
                  <a:pt x="14273" y="95851"/>
                </a:lnTo>
                <a:lnTo>
                  <a:pt x="14273" y="91393"/>
                </a:lnTo>
                <a:lnTo>
                  <a:pt x="15330" y="87678"/>
                </a:lnTo>
                <a:lnTo>
                  <a:pt x="16916" y="83962"/>
                </a:lnTo>
                <a:lnTo>
                  <a:pt x="19030" y="79876"/>
                </a:lnTo>
                <a:lnTo>
                  <a:pt x="19030" y="79876"/>
                </a:lnTo>
                <a:lnTo>
                  <a:pt x="22202" y="76160"/>
                </a:lnTo>
                <a:lnTo>
                  <a:pt x="26431" y="72445"/>
                </a:lnTo>
                <a:lnTo>
                  <a:pt x="30132" y="69102"/>
                </a:lnTo>
                <a:lnTo>
                  <a:pt x="34889" y="65758"/>
                </a:lnTo>
                <a:lnTo>
                  <a:pt x="34889" y="65758"/>
                </a:lnTo>
                <a:lnTo>
                  <a:pt x="43876" y="59442"/>
                </a:lnTo>
                <a:lnTo>
                  <a:pt x="46519" y="56842"/>
                </a:lnTo>
                <a:lnTo>
                  <a:pt x="48634" y="54613"/>
                </a:lnTo>
                <a:lnTo>
                  <a:pt x="48634" y="54613"/>
                </a:lnTo>
                <a:lnTo>
                  <a:pt x="50220" y="52755"/>
                </a:lnTo>
                <a:lnTo>
                  <a:pt x="51806" y="50526"/>
                </a:lnTo>
                <a:lnTo>
                  <a:pt x="52334" y="48297"/>
                </a:lnTo>
                <a:lnTo>
                  <a:pt x="52863" y="46068"/>
                </a:lnTo>
                <a:lnTo>
                  <a:pt x="52863" y="46068"/>
                </a:lnTo>
                <a:lnTo>
                  <a:pt x="49162" y="46439"/>
                </a:lnTo>
                <a:lnTo>
                  <a:pt x="45991" y="46439"/>
                </a:lnTo>
                <a:lnTo>
                  <a:pt x="42290" y="46068"/>
                </a:lnTo>
                <a:lnTo>
                  <a:pt x="39647" y="45325"/>
                </a:lnTo>
                <a:lnTo>
                  <a:pt x="39647" y="45325"/>
                </a:lnTo>
                <a:lnTo>
                  <a:pt x="31189" y="49411"/>
                </a:lnTo>
                <a:lnTo>
                  <a:pt x="23259" y="52383"/>
                </a:lnTo>
                <a:lnTo>
                  <a:pt x="23259" y="52383"/>
                </a:lnTo>
                <a:lnTo>
                  <a:pt x="21145" y="53126"/>
                </a:lnTo>
                <a:lnTo>
                  <a:pt x="19559" y="53498"/>
                </a:lnTo>
                <a:lnTo>
                  <a:pt x="17444" y="53498"/>
                </a:lnTo>
                <a:lnTo>
                  <a:pt x="15330" y="53498"/>
                </a:lnTo>
                <a:lnTo>
                  <a:pt x="15330" y="53498"/>
                </a:lnTo>
                <a:lnTo>
                  <a:pt x="13215" y="52755"/>
                </a:lnTo>
                <a:lnTo>
                  <a:pt x="11101" y="52012"/>
                </a:lnTo>
                <a:lnTo>
                  <a:pt x="6872" y="49783"/>
                </a:lnTo>
                <a:lnTo>
                  <a:pt x="6872" y="49783"/>
                </a:lnTo>
                <a:lnTo>
                  <a:pt x="3700" y="46811"/>
                </a:lnTo>
                <a:lnTo>
                  <a:pt x="1057" y="43839"/>
                </a:lnTo>
                <a:lnTo>
                  <a:pt x="1057" y="43839"/>
                </a:lnTo>
                <a:lnTo>
                  <a:pt x="0" y="40495"/>
                </a:lnTo>
                <a:lnTo>
                  <a:pt x="0" y="39380"/>
                </a:lnTo>
                <a:lnTo>
                  <a:pt x="528" y="38266"/>
                </a:lnTo>
                <a:lnTo>
                  <a:pt x="528" y="38266"/>
                </a:lnTo>
                <a:lnTo>
                  <a:pt x="1585" y="36408"/>
                </a:lnTo>
                <a:lnTo>
                  <a:pt x="3171" y="35294"/>
                </a:lnTo>
                <a:lnTo>
                  <a:pt x="3171" y="35294"/>
                </a:lnTo>
                <a:lnTo>
                  <a:pt x="11101" y="30092"/>
                </a:lnTo>
                <a:lnTo>
                  <a:pt x="17973" y="24520"/>
                </a:lnTo>
                <a:lnTo>
                  <a:pt x="23788" y="19318"/>
                </a:lnTo>
                <a:lnTo>
                  <a:pt x="29603" y="13374"/>
                </a:lnTo>
                <a:lnTo>
                  <a:pt x="29603" y="13374"/>
                </a:lnTo>
                <a:close/>
                <a:moveTo>
                  <a:pt x="111541" y="120000"/>
                </a:moveTo>
                <a:lnTo>
                  <a:pt x="15330" y="120000"/>
                </a:lnTo>
                <a:lnTo>
                  <a:pt x="15330" y="120000"/>
                </a:lnTo>
                <a:lnTo>
                  <a:pt x="13744" y="120000"/>
                </a:lnTo>
                <a:lnTo>
                  <a:pt x="13215" y="119628"/>
                </a:lnTo>
                <a:lnTo>
                  <a:pt x="12687" y="118885"/>
                </a:lnTo>
                <a:lnTo>
                  <a:pt x="12687" y="118142"/>
                </a:lnTo>
                <a:lnTo>
                  <a:pt x="12687" y="118142"/>
                </a:lnTo>
                <a:lnTo>
                  <a:pt x="12687" y="117399"/>
                </a:lnTo>
                <a:lnTo>
                  <a:pt x="13215" y="116656"/>
                </a:lnTo>
                <a:lnTo>
                  <a:pt x="13744" y="116284"/>
                </a:lnTo>
                <a:lnTo>
                  <a:pt x="15330" y="116284"/>
                </a:lnTo>
                <a:lnTo>
                  <a:pt x="111541" y="116284"/>
                </a:lnTo>
                <a:lnTo>
                  <a:pt x="111541" y="116284"/>
                </a:lnTo>
                <a:lnTo>
                  <a:pt x="113127" y="116284"/>
                </a:lnTo>
                <a:lnTo>
                  <a:pt x="113656" y="116656"/>
                </a:lnTo>
                <a:lnTo>
                  <a:pt x="114185" y="117399"/>
                </a:lnTo>
                <a:lnTo>
                  <a:pt x="114713" y="118142"/>
                </a:lnTo>
                <a:lnTo>
                  <a:pt x="114713" y="118142"/>
                </a:lnTo>
                <a:lnTo>
                  <a:pt x="114185" y="118885"/>
                </a:lnTo>
                <a:lnTo>
                  <a:pt x="113656" y="119628"/>
                </a:lnTo>
                <a:lnTo>
                  <a:pt x="113127" y="120000"/>
                </a:lnTo>
                <a:lnTo>
                  <a:pt x="111541" y="120000"/>
                </a:lnTo>
                <a:lnTo>
                  <a:pt x="111541" y="120000"/>
                </a:lnTo>
                <a:close/>
                <a:moveTo>
                  <a:pt x="120000" y="48668"/>
                </a:moveTo>
                <a:lnTo>
                  <a:pt x="120000" y="48668"/>
                </a:lnTo>
                <a:lnTo>
                  <a:pt x="119471" y="55356"/>
                </a:lnTo>
                <a:lnTo>
                  <a:pt x="118414" y="62786"/>
                </a:lnTo>
                <a:lnTo>
                  <a:pt x="116828" y="69845"/>
                </a:lnTo>
                <a:lnTo>
                  <a:pt x="114713" y="77275"/>
                </a:lnTo>
                <a:lnTo>
                  <a:pt x="114713" y="77275"/>
                </a:lnTo>
                <a:lnTo>
                  <a:pt x="113656" y="78390"/>
                </a:lnTo>
                <a:lnTo>
                  <a:pt x="111541" y="78761"/>
                </a:lnTo>
                <a:lnTo>
                  <a:pt x="111541" y="78761"/>
                </a:lnTo>
                <a:lnTo>
                  <a:pt x="110484" y="78761"/>
                </a:lnTo>
                <a:lnTo>
                  <a:pt x="110484" y="78761"/>
                </a:lnTo>
                <a:lnTo>
                  <a:pt x="109427" y="78390"/>
                </a:lnTo>
                <a:lnTo>
                  <a:pt x="108898" y="78018"/>
                </a:lnTo>
                <a:lnTo>
                  <a:pt x="108370" y="77275"/>
                </a:lnTo>
                <a:lnTo>
                  <a:pt x="108898" y="76532"/>
                </a:lnTo>
                <a:lnTo>
                  <a:pt x="108898" y="76532"/>
                </a:lnTo>
                <a:lnTo>
                  <a:pt x="111013" y="69473"/>
                </a:lnTo>
                <a:lnTo>
                  <a:pt x="113127" y="62414"/>
                </a:lnTo>
                <a:lnTo>
                  <a:pt x="114185" y="55356"/>
                </a:lnTo>
                <a:lnTo>
                  <a:pt x="114713" y="48668"/>
                </a:lnTo>
                <a:lnTo>
                  <a:pt x="114713" y="48668"/>
                </a:lnTo>
                <a:lnTo>
                  <a:pt x="114185" y="42352"/>
                </a:lnTo>
                <a:lnTo>
                  <a:pt x="113127" y="36408"/>
                </a:lnTo>
                <a:lnTo>
                  <a:pt x="110484" y="30835"/>
                </a:lnTo>
                <a:lnTo>
                  <a:pt x="107312" y="25263"/>
                </a:lnTo>
                <a:lnTo>
                  <a:pt x="103612" y="20433"/>
                </a:lnTo>
                <a:lnTo>
                  <a:pt x="98854" y="15975"/>
                </a:lnTo>
                <a:lnTo>
                  <a:pt x="93568" y="12260"/>
                </a:lnTo>
                <a:lnTo>
                  <a:pt x="87224" y="8916"/>
                </a:lnTo>
                <a:lnTo>
                  <a:pt x="87224" y="8916"/>
                </a:lnTo>
                <a:lnTo>
                  <a:pt x="81409" y="6687"/>
                </a:lnTo>
                <a:lnTo>
                  <a:pt x="74537" y="5201"/>
                </a:lnTo>
                <a:lnTo>
                  <a:pt x="66607" y="4086"/>
                </a:lnTo>
                <a:lnTo>
                  <a:pt x="58149" y="3715"/>
                </a:lnTo>
                <a:lnTo>
                  <a:pt x="58149" y="3715"/>
                </a:lnTo>
                <a:lnTo>
                  <a:pt x="56563" y="3715"/>
                </a:lnTo>
                <a:lnTo>
                  <a:pt x="56035" y="3343"/>
                </a:lnTo>
                <a:lnTo>
                  <a:pt x="55506" y="2600"/>
                </a:lnTo>
                <a:lnTo>
                  <a:pt x="55506" y="1857"/>
                </a:lnTo>
                <a:lnTo>
                  <a:pt x="55506" y="1857"/>
                </a:lnTo>
                <a:lnTo>
                  <a:pt x="55506" y="1114"/>
                </a:lnTo>
                <a:lnTo>
                  <a:pt x="56035" y="371"/>
                </a:lnTo>
                <a:lnTo>
                  <a:pt x="56563" y="0"/>
                </a:lnTo>
                <a:lnTo>
                  <a:pt x="58149" y="0"/>
                </a:lnTo>
                <a:lnTo>
                  <a:pt x="58149" y="0"/>
                </a:lnTo>
                <a:lnTo>
                  <a:pt x="67136" y="371"/>
                </a:lnTo>
                <a:lnTo>
                  <a:pt x="76123" y="1486"/>
                </a:lnTo>
                <a:lnTo>
                  <a:pt x="79823" y="2229"/>
                </a:lnTo>
                <a:lnTo>
                  <a:pt x="83524" y="3343"/>
                </a:lnTo>
                <a:lnTo>
                  <a:pt x="87224" y="4458"/>
                </a:lnTo>
                <a:lnTo>
                  <a:pt x="90396" y="5944"/>
                </a:lnTo>
                <a:lnTo>
                  <a:pt x="90396" y="5944"/>
                </a:lnTo>
                <a:lnTo>
                  <a:pt x="97268" y="9659"/>
                </a:lnTo>
                <a:lnTo>
                  <a:pt x="103083" y="13746"/>
                </a:lnTo>
                <a:lnTo>
                  <a:pt x="107841" y="18204"/>
                </a:lnTo>
                <a:lnTo>
                  <a:pt x="112070" y="23405"/>
                </a:lnTo>
                <a:lnTo>
                  <a:pt x="115770" y="29349"/>
                </a:lnTo>
                <a:lnTo>
                  <a:pt x="117885" y="35294"/>
                </a:lnTo>
                <a:lnTo>
                  <a:pt x="119471" y="41609"/>
                </a:lnTo>
                <a:lnTo>
                  <a:pt x="120000" y="48668"/>
                </a:lnTo>
                <a:lnTo>
                  <a:pt x="120000" y="486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8" name="Shape 278"/>
          <p:cNvSpPr/>
          <p:nvPr/>
        </p:nvSpPr>
        <p:spPr>
          <a:xfrm flipH="1">
            <a:off x="2392700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9" name="Shape 279"/>
          <p:cNvSpPr/>
          <p:nvPr/>
        </p:nvSpPr>
        <p:spPr>
          <a:xfrm flipH="1">
            <a:off x="8716395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0" name="Shape 280"/>
          <p:cNvSpPr/>
          <p:nvPr/>
        </p:nvSpPr>
        <p:spPr>
          <a:xfrm flipH="1">
            <a:off x="5540687" y="4152677"/>
            <a:ext cx="1341120" cy="1341120"/>
          </a:xfrm>
          <a:prstGeom prst="ellipse">
            <a:avLst/>
          </a:prstGeom>
          <a:solidFill>
            <a:srgbClr val="FC4657"/>
          </a:solidFill>
          <a:ln w="127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3" name="Shape 283"/>
          <p:cNvSpPr/>
          <p:nvPr/>
        </p:nvSpPr>
        <p:spPr>
          <a:xfrm flipH="1">
            <a:off x="1282662" y="-12723"/>
            <a:ext cx="8877300" cy="36131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5393" y="120000"/>
                </a:lnTo>
                <a:lnTo>
                  <a:pt x="115393" y="120000"/>
                </a:lnTo>
                <a:lnTo>
                  <a:pt x="115622" y="120000"/>
                </a:lnTo>
                <a:cubicBezTo>
                  <a:pt x="115693" y="120000"/>
                  <a:pt x="115779" y="119964"/>
                  <a:pt x="115851" y="119964"/>
                </a:cubicBezTo>
                <a:cubicBezTo>
                  <a:pt x="115922" y="119929"/>
                  <a:pt x="116008" y="119894"/>
                  <a:pt x="116080" y="119859"/>
                </a:cubicBezTo>
                <a:lnTo>
                  <a:pt x="116323" y="119753"/>
                </a:lnTo>
                <a:cubicBezTo>
                  <a:pt x="116394" y="119718"/>
                  <a:pt x="116466" y="119648"/>
                  <a:pt x="116537" y="119613"/>
                </a:cubicBezTo>
                <a:cubicBezTo>
                  <a:pt x="116609" y="119578"/>
                  <a:pt x="116680" y="119507"/>
                  <a:pt x="116752" y="119472"/>
                </a:cubicBezTo>
                <a:cubicBezTo>
                  <a:pt x="116824" y="119402"/>
                  <a:pt x="116895" y="119367"/>
                  <a:pt x="116967" y="119297"/>
                </a:cubicBezTo>
                <a:lnTo>
                  <a:pt x="117181" y="119086"/>
                </a:lnTo>
                <a:cubicBezTo>
                  <a:pt x="117238" y="119015"/>
                  <a:pt x="117310" y="118910"/>
                  <a:pt x="117367" y="118840"/>
                </a:cubicBezTo>
                <a:cubicBezTo>
                  <a:pt x="117439" y="118769"/>
                  <a:pt x="117496" y="118699"/>
                  <a:pt x="117567" y="118629"/>
                </a:cubicBezTo>
                <a:cubicBezTo>
                  <a:pt x="117639" y="118523"/>
                  <a:pt x="117696" y="118418"/>
                  <a:pt x="117768" y="118312"/>
                </a:cubicBezTo>
                <a:cubicBezTo>
                  <a:pt x="117825" y="118207"/>
                  <a:pt x="117896" y="118137"/>
                  <a:pt x="117954" y="118031"/>
                </a:cubicBezTo>
                <a:lnTo>
                  <a:pt x="118125" y="117715"/>
                </a:lnTo>
                <a:cubicBezTo>
                  <a:pt x="118183" y="117609"/>
                  <a:pt x="118254" y="117504"/>
                  <a:pt x="118311" y="117398"/>
                </a:cubicBezTo>
                <a:cubicBezTo>
                  <a:pt x="118369" y="117293"/>
                  <a:pt x="118426" y="117152"/>
                  <a:pt x="118483" y="117047"/>
                </a:cubicBezTo>
                <a:lnTo>
                  <a:pt x="118640" y="116660"/>
                </a:lnTo>
                <a:lnTo>
                  <a:pt x="118798" y="116274"/>
                </a:lnTo>
                <a:cubicBezTo>
                  <a:pt x="118841" y="116133"/>
                  <a:pt x="118898" y="115992"/>
                  <a:pt x="118941" y="115852"/>
                </a:cubicBezTo>
                <a:cubicBezTo>
                  <a:pt x="118984" y="115711"/>
                  <a:pt x="119027" y="115606"/>
                  <a:pt x="119070" y="115465"/>
                </a:cubicBezTo>
                <a:cubicBezTo>
                  <a:pt x="119113" y="115325"/>
                  <a:pt x="119170" y="115149"/>
                  <a:pt x="119213" y="115008"/>
                </a:cubicBezTo>
                <a:cubicBezTo>
                  <a:pt x="119256" y="114833"/>
                  <a:pt x="119284" y="114692"/>
                  <a:pt x="119327" y="114516"/>
                </a:cubicBezTo>
                <a:cubicBezTo>
                  <a:pt x="119370" y="114376"/>
                  <a:pt x="119399" y="114200"/>
                  <a:pt x="119442" y="114059"/>
                </a:cubicBezTo>
                <a:cubicBezTo>
                  <a:pt x="119470" y="113884"/>
                  <a:pt x="119513" y="113743"/>
                  <a:pt x="119542" y="113567"/>
                </a:cubicBezTo>
                <a:cubicBezTo>
                  <a:pt x="119570" y="113391"/>
                  <a:pt x="119613" y="113216"/>
                  <a:pt x="119642" y="113040"/>
                </a:cubicBezTo>
                <a:cubicBezTo>
                  <a:pt x="119670" y="112899"/>
                  <a:pt x="119685" y="112724"/>
                  <a:pt x="119713" y="112583"/>
                </a:cubicBezTo>
                <a:cubicBezTo>
                  <a:pt x="119742" y="112407"/>
                  <a:pt x="119756" y="112231"/>
                  <a:pt x="119785" y="112056"/>
                </a:cubicBezTo>
                <a:cubicBezTo>
                  <a:pt x="119814" y="111880"/>
                  <a:pt x="119828" y="111704"/>
                  <a:pt x="119856" y="111528"/>
                </a:cubicBezTo>
                <a:cubicBezTo>
                  <a:pt x="119871" y="111318"/>
                  <a:pt x="119885" y="111142"/>
                  <a:pt x="119899" y="110931"/>
                </a:cubicBezTo>
                <a:cubicBezTo>
                  <a:pt x="119914" y="110755"/>
                  <a:pt x="119914" y="110544"/>
                  <a:pt x="119928" y="110369"/>
                </a:cubicBezTo>
                <a:lnTo>
                  <a:pt x="119971" y="109841"/>
                </a:lnTo>
                <a:cubicBezTo>
                  <a:pt x="119971" y="109630"/>
                  <a:pt x="119985" y="109455"/>
                  <a:pt x="119985" y="109244"/>
                </a:cubicBezTo>
                <a:cubicBezTo>
                  <a:pt x="119985" y="109068"/>
                  <a:pt x="120000" y="108857"/>
                  <a:pt x="120000" y="108681"/>
                </a:cubicBezTo>
                <a:lnTo>
                  <a:pt x="12000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10102907" y="3599391"/>
            <a:ext cx="797927" cy="32575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120000" y="12553"/>
                </a:lnTo>
                <a:lnTo>
                  <a:pt x="120000" y="12553"/>
                </a:lnTo>
                <a:cubicBezTo>
                  <a:pt x="120000" y="12319"/>
                  <a:pt x="119794" y="12124"/>
                  <a:pt x="119794" y="11890"/>
                </a:cubicBezTo>
                <a:cubicBezTo>
                  <a:pt x="119794" y="11695"/>
                  <a:pt x="119589" y="11461"/>
                  <a:pt x="119589" y="11267"/>
                </a:cubicBezTo>
                <a:cubicBezTo>
                  <a:pt x="119384" y="11033"/>
                  <a:pt x="119179" y="10838"/>
                  <a:pt x="118974" y="10604"/>
                </a:cubicBezTo>
                <a:cubicBezTo>
                  <a:pt x="118769" y="10409"/>
                  <a:pt x="118769" y="10214"/>
                  <a:pt x="118564" y="10019"/>
                </a:cubicBezTo>
                <a:cubicBezTo>
                  <a:pt x="118358" y="9824"/>
                  <a:pt x="118153" y="9590"/>
                  <a:pt x="117948" y="9395"/>
                </a:cubicBezTo>
                <a:cubicBezTo>
                  <a:pt x="117538" y="9200"/>
                  <a:pt x="117333" y="9005"/>
                  <a:pt x="116923" y="8810"/>
                </a:cubicBezTo>
                <a:cubicBezTo>
                  <a:pt x="116512" y="8615"/>
                  <a:pt x="116307" y="8421"/>
                  <a:pt x="115897" y="8226"/>
                </a:cubicBezTo>
                <a:cubicBezTo>
                  <a:pt x="115487" y="8031"/>
                  <a:pt x="115282" y="7836"/>
                  <a:pt x="114871" y="7641"/>
                </a:cubicBezTo>
                <a:cubicBezTo>
                  <a:pt x="114461" y="7446"/>
                  <a:pt x="113846" y="7290"/>
                  <a:pt x="113435" y="7095"/>
                </a:cubicBezTo>
                <a:cubicBezTo>
                  <a:pt x="113025" y="6900"/>
                  <a:pt x="112410" y="6744"/>
                  <a:pt x="112000" y="6549"/>
                </a:cubicBezTo>
                <a:cubicBezTo>
                  <a:pt x="111384" y="6393"/>
                  <a:pt x="110974" y="6198"/>
                  <a:pt x="110358" y="6042"/>
                </a:cubicBezTo>
                <a:cubicBezTo>
                  <a:pt x="109743" y="5886"/>
                  <a:pt x="109333" y="5692"/>
                  <a:pt x="108717" y="5536"/>
                </a:cubicBezTo>
                <a:cubicBezTo>
                  <a:pt x="108102" y="5380"/>
                  <a:pt x="107282" y="5185"/>
                  <a:pt x="106666" y="5029"/>
                </a:cubicBezTo>
                <a:cubicBezTo>
                  <a:pt x="106051" y="4873"/>
                  <a:pt x="105435" y="4756"/>
                  <a:pt x="104820" y="4600"/>
                </a:cubicBezTo>
                <a:cubicBezTo>
                  <a:pt x="104205" y="4444"/>
                  <a:pt x="103384" y="4249"/>
                  <a:pt x="102769" y="4093"/>
                </a:cubicBezTo>
                <a:cubicBezTo>
                  <a:pt x="101948" y="3976"/>
                  <a:pt x="101333" y="3820"/>
                  <a:pt x="100512" y="3703"/>
                </a:cubicBezTo>
                <a:lnTo>
                  <a:pt x="98256" y="3274"/>
                </a:lnTo>
                <a:cubicBezTo>
                  <a:pt x="97435" y="3157"/>
                  <a:pt x="96615" y="3001"/>
                  <a:pt x="95794" y="2884"/>
                </a:cubicBezTo>
                <a:cubicBezTo>
                  <a:pt x="94974" y="2729"/>
                  <a:pt x="93948" y="2612"/>
                  <a:pt x="93128" y="2456"/>
                </a:cubicBezTo>
                <a:cubicBezTo>
                  <a:pt x="92307" y="2339"/>
                  <a:pt x="91487" y="2261"/>
                  <a:pt x="90666" y="2144"/>
                </a:cubicBezTo>
                <a:cubicBezTo>
                  <a:pt x="89846" y="2027"/>
                  <a:pt x="88820" y="1910"/>
                  <a:pt x="88000" y="1793"/>
                </a:cubicBezTo>
                <a:cubicBezTo>
                  <a:pt x="86974" y="1715"/>
                  <a:pt x="86153" y="1598"/>
                  <a:pt x="85128" y="1520"/>
                </a:cubicBezTo>
                <a:cubicBezTo>
                  <a:pt x="84102" y="1403"/>
                  <a:pt x="83282" y="1325"/>
                  <a:pt x="82256" y="1208"/>
                </a:cubicBezTo>
                <a:cubicBezTo>
                  <a:pt x="81435" y="1130"/>
                  <a:pt x="80410" y="1052"/>
                  <a:pt x="79589" y="974"/>
                </a:cubicBezTo>
                <a:cubicBezTo>
                  <a:pt x="78564" y="896"/>
                  <a:pt x="77538" y="857"/>
                  <a:pt x="76512" y="779"/>
                </a:cubicBezTo>
                <a:lnTo>
                  <a:pt x="73435" y="545"/>
                </a:lnTo>
                <a:cubicBezTo>
                  <a:pt x="72410" y="506"/>
                  <a:pt x="71384" y="428"/>
                  <a:pt x="70358" y="389"/>
                </a:cubicBezTo>
                <a:lnTo>
                  <a:pt x="67282" y="272"/>
                </a:lnTo>
                <a:cubicBezTo>
                  <a:pt x="66051" y="233"/>
                  <a:pt x="65025" y="155"/>
                  <a:pt x="63794" y="116"/>
                </a:cubicBezTo>
                <a:cubicBezTo>
                  <a:pt x="62769" y="77"/>
                  <a:pt x="61538" y="77"/>
                  <a:pt x="60512" y="38"/>
                </a:cubicBezTo>
                <a:cubicBezTo>
                  <a:pt x="59487" y="38"/>
                  <a:pt x="58256" y="0"/>
                  <a:pt x="57230" y="0"/>
                </a:cubicBezTo>
                <a:lnTo>
                  <a:pt x="5394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6" name="Shape 286"/>
          <p:cNvSpPr/>
          <p:nvPr/>
        </p:nvSpPr>
        <p:spPr>
          <a:xfrm flipH="1">
            <a:off x="9289216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7" name="Shape 287"/>
          <p:cNvCxnSpPr/>
          <p:nvPr/>
        </p:nvCxnSpPr>
        <p:spPr>
          <a:xfrm rot="16200000" flipH="1">
            <a:off x="9153643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9" name="Shape 289"/>
          <p:cNvSpPr/>
          <p:nvPr/>
        </p:nvSpPr>
        <p:spPr>
          <a:xfrm flipH="1">
            <a:off x="2964547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0" name="Shape 290"/>
          <p:cNvCxnSpPr/>
          <p:nvPr/>
        </p:nvCxnSpPr>
        <p:spPr>
          <a:xfrm rot="16200000" flipH="1">
            <a:off x="2828974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2" name="Shape 292"/>
          <p:cNvSpPr/>
          <p:nvPr/>
        </p:nvSpPr>
        <p:spPr>
          <a:xfrm flipH="1">
            <a:off x="6124751" y="3509433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3" name="Shape 293"/>
          <p:cNvCxnSpPr>
            <a:stCxn id="292" idx="4"/>
          </p:cNvCxnSpPr>
          <p:nvPr/>
        </p:nvCxnSpPr>
        <p:spPr>
          <a:xfrm>
            <a:off x="6216190" y="3692313"/>
            <a:ext cx="1200" cy="45199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Shape 296"/>
          <p:cNvSpPr txBox="1"/>
          <p:nvPr/>
        </p:nvSpPr>
        <p:spPr>
          <a:xfrm>
            <a:off x="2049315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309028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8509346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8385367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5188767" y="3114446"/>
            <a:ext cx="2001748" cy="3031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264"/>
          <p:cNvSpPr txBox="1"/>
          <p:nvPr/>
        </p:nvSpPr>
        <p:spPr>
          <a:xfrm>
            <a:off x="2116465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用户空间与内核空间交换数据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29" name="Shape 264"/>
          <p:cNvSpPr txBox="1"/>
          <p:nvPr/>
        </p:nvSpPr>
        <p:spPr>
          <a:xfrm>
            <a:off x="5635473" y="1488690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阻塞线程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2"/>
                </a:solidFill>
                <a:sym typeface="Arial" panose="020B0604020202020204" pitchFamily="34" charset="0"/>
              </a:rPr>
              <a:t>(</a:t>
            </a:r>
            <a:r>
              <a:rPr lang="zh-CN" altLang="zh-CN" dirty="0">
                <a:solidFill>
                  <a:schemeClr val="bg2"/>
                </a:solidFill>
                <a:sym typeface="Arial" panose="020B0604020202020204" pitchFamily="34" charset="0"/>
              </a:rPr>
              <a:t>反</a:t>
            </a:r>
            <a:r>
              <a:rPr lang="en-US" altLang="zh-CN" dirty="0">
                <a:solidFill>
                  <a:schemeClr val="bg2"/>
                </a:solidFill>
                <a:sym typeface="Arial" panose="020B0604020202020204" pitchFamily="34" charset="0"/>
              </a:rPr>
              <a:t>)</a:t>
            </a:r>
            <a:r>
              <a:rPr lang="zh-CN" dirty="0">
                <a:solidFill>
                  <a:schemeClr val="bg2"/>
                </a:solidFill>
                <a:sym typeface="Arial" panose="020B0604020202020204" pitchFamily="34" charset="0"/>
              </a:rPr>
              <a:t>序列化</a:t>
            </a:r>
            <a:endParaRPr lang="zh-CN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zh-CN" dirty="0">
                <a:solidFill>
                  <a:schemeClr val="bg2"/>
                </a:solidFill>
                <a:sym typeface="Arial" panose="020B0604020202020204" pitchFamily="34" charset="0"/>
              </a:rPr>
              <a:t>浪费计算力</a:t>
            </a:r>
            <a:endParaRPr lang="zh-CN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0" name="Shape 264"/>
          <p:cNvSpPr txBox="1"/>
          <p:nvPr/>
        </p:nvSpPr>
        <p:spPr>
          <a:xfrm>
            <a:off x="8484610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能做什么优化？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94895" y="4510079"/>
            <a:ext cx="632705" cy="626316"/>
            <a:chOff x="5483800" y="4152677"/>
            <a:chExt cx="1281902" cy="1268957"/>
          </a:xfrm>
        </p:grpSpPr>
        <p:sp>
          <p:nvSpPr>
            <p:cNvPr id="8" name="Freeform 6"/>
            <p:cNvSpPr/>
            <p:nvPr/>
          </p:nvSpPr>
          <p:spPr bwMode="auto">
            <a:xfrm>
              <a:off x="5750949" y="4152677"/>
              <a:ext cx="1014753" cy="1268957"/>
            </a:xfrm>
            <a:custGeom>
              <a:avLst/>
              <a:gdLst>
                <a:gd name="T0" fmla="*/ 3383 w 3449"/>
                <a:gd name="T1" fmla="*/ 3310 h 4313"/>
                <a:gd name="T2" fmla="*/ 3245 w 3449"/>
                <a:gd name="T3" fmla="*/ 3168 h 4313"/>
                <a:gd name="T4" fmla="*/ 2917 w 3449"/>
                <a:gd name="T5" fmla="*/ 3030 h 4313"/>
                <a:gd name="T6" fmla="*/ 2564 w 3449"/>
                <a:gd name="T7" fmla="*/ 2910 h 4313"/>
                <a:gd name="T8" fmla="*/ 2393 w 3449"/>
                <a:gd name="T9" fmla="*/ 2793 h 4313"/>
                <a:gd name="T10" fmla="*/ 2299 w 3449"/>
                <a:gd name="T11" fmla="*/ 2666 h 4313"/>
                <a:gd name="T12" fmla="*/ 2280 w 3449"/>
                <a:gd name="T13" fmla="*/ 2495 h 4313"/>
                <a:gd name="T14" fmla="*/ 2313 w 3449"/>
                <a:gd name="T15" fmla="*/ 2327 h 4313"/>
                <a:gd name="T16" fmla="*/ 2480 w 3449"/>
                <a:gd name="T17" fmla="*/ 2159 h 4313"/>
                <a:gd name="T18" fmla="*/ 2573 w 3449"/>
                <a:gd name="T19" fmla="*/ 2017 h 4313"/>
                <a:gd name="T20" fmla="*/ 2634 w 3449"/>
                <a:gd name="T21" fmla="*/ 1825 h 4313"/>
                <a:gd name="T22" fmla="*/ 2729 w 3449"/>
                <a:gd name="T23" fmla="*/ 1762 h 4313"/>
                <a:gd name="T24" fmla="*/ 2801 w 3449"/>
                <a:gd name="T25" fmla="*/ 1624 h 4313"/>
                <a:gd name="T26" fmla="*/ 2811 w 3449"/>
                <a:gd name="T27" fmla="*/ 1451 h 4313"/>
                <a:gd name="T28" fmla="*/ 2760 w 3449"/>
                <a:gd name="T29" fmla="*/ 1321 h 4313"/>
                <a:gd name="T30" fmla="*/ 2704 w 3449"/>
                <a:gd name="T31" fmla="*/ 875 h 4313"/>
                <a:gd name="T32" fmla="*/ 2606 w 3449"/>
                <a:gd name="T33" fmla="*/ 524 h 4313"/>
                <a:gd name="T34" fmla="*/ 2439 w 3449"/>
                <a:gd name="T35" fmla="*/ 283 h 4313"/>
                <a:gd name="T36" fmla="*/ 2210 w 3449"/>
                <a:gd name="T37" fmla="*/ 108 h 4313"/>
                <a:gd name="T38" fmla="*/ 1931 w 3449"/>
                <a:gd name="T39" fmla="*/ 17 h 4313"/>
                <a:gd name="T40" fmla="*/ 1726 w 3449"/>
                <a:gd name="T41" fmla="*/ 0 h 4313"/>
                <a:gd name="T42" fmla="*/ 1519 w 3449"/>
                <a:gd name="T43" fmla="*/ 17 h 4313"/>
                <a:gd name="T44" fmla="*/ 1240 w 3449"/>
                <a:gd name="T45" fmla="*/ 108 h 4313"/>
                <a:gd name="T46" fmla="*/ 1012 w 3449"/>
                <a:gd name="T47" fmla="*/ 283 h 4313"/>
                <a:gd name="T48" fmla="*/ 844 w 3449"/>
                <a:gd name="T49" fmla="*/ 524 h 4313"/>
                <a:gd name="T50" fmla="*/ 746 w 3449"/>
                <a:gd name="T51" fmla="*/ 875 h 4313"/>
                <a:gd name="T52" fmla="*/ 692 w 3449"/>
                <a:gd name="T53" fmla="*/ 1321 h 4313"/>
                <a:gd name="T54" fmla="*/ 640 w 3449"/>
                <a:gd name="T55" fmla="*/ 1451 h 4313"/>
                <a:gd name="T56" fmla="*/ 651 w 3449"/>
                <a:gd name="T57" fmla="*/ 1624 h 4313"/>
                <a:gd name="T58" fmla="*/ 721 w 3449"/>
                <a:gd name="T59" fmla="*/ 1762 h 4313"/>
                <a:gd name="T60" fmla="*/ 817 w 3449"/>
                <a:gd name="T61" fmla="*/ 1825 h 4313"/>
                <a:gd name="T62" fmla="*/ 877 w 3449"/>
                <a:gd name="T63" fmla="*/ 2017 h 4313"/>
                <a:gd name="T64" fmla="*/ 970 w 3449"/>
                <a:gd name="T65" fmla="*/ 2159 h 4313"/>
                <a:gd name="T66" fmla="*/ 1136 w 3449"/>
                <a:gd name="T67" fmla="*/ 2327 h 4313"/>
                <a:gd name="T68" fmla="*/ 1170 w 3449"/>
                <a:gd name="T69" fmla="*/ 2495 h 4313"/>
                <a:gd name="T70" fmla="*/ 1151 w 3449"/>
                <a:gd name="T71" fmla="*/ 2666 h 4313"/>
                <a:gd name="T72" fmla="*/ 1058 w 3449"/>
                <a:gd name="T73" fmla="*/ 2793 h 4313"/>
                <a:gd name="T74" fmla="*/ 886 w 3449"/>
                <a:gd name="T75" fmla="*/ 2910 h 4313"/>
                <a:gd name="T76" fmla="*/ 534 w 3449"/>
                <a:gd name="T77" fmla="*/ 3030 h 4313"/>
                <a:gd name="T78" fmla="*/ 204 w 3449"/>
                <a:gd name="T79" fmla="*/ 3168 h 4313"/>
                <a:gd name="T80" fmla="*/ 68 w 3449"/>
                <a:gd name="T81" fmla="*/ 3310 h 4313"/>
                <a:gd name="T82" fmla="*/ 14 w 3449"/>
                <a:gd name="T83" fmla="*/ 3540 h 4313"/>
                <a:gd name="T84" fmla="*/ 3 w 3449"/>
                <a:gd name="T85" fmla="*/ 3844 h 4313"/>
                <a:gd name="T86" fmla="*/ 39 w 3449"/>
                <a:gd name="T87" fmla="*/ 4046 h 4313"/>
                <a:gd name="T88" fmla="*/ 93 w 3449"/>
                <a:gd name="T89" fmla="*/ 4128 h 4313"/>
                <a:gd name="T90" fmla="*/ 269 w 3449"/>
                <a:gd name="T91" fmla="*/ 4177 h 4313"/>
                <a:gd name="T92" fmla="*/ 639 w 3449"/>
                <a:gd name="T93" fmla="*/ 4234 h 4313"/>
                <a:gd name="T94" fmla="*/ 980 w 3449"/>
                <a:gd name="T95" fmla="*/ 4275 h 4313"/>
                <a:gd name="T96" fmla="*/ 1298 w 3449"/>
                <a:gd name="T97" fmla="*/ 4301 h 4313"/>
                <a:gd name="T98" fmla="*/ 1704 w 3449"/>
                <a:gd name="T99" fmla="*/ 4313 h 4313"/>
                <a:gd name="T100" fmla="*/ 1747 w 3449"/>
                <a:gd name="T101" fmla="*/ 4313 h 4313"/>
                <a:gd name="T102" fmla="*/ 2152 w 3449"/>
                <a:gd name="T103" fmla="*/ 4301 h 4313"/>
                <a:gd name="T104" fmla="*/ 2470 w 3449"/>
                <a:gd name="T105" fmla="*/ 4275 h 4313"/>
                <a:gd name="T106" fmla="*/ 2813 w 3449"/>
                <a:gd name="T107" fmla="*/ 4234 h 4313"/>
                <a:gd name="T108" fmla="*/ 3182 w 3449"/>
                <a:gd name="T109" fmla="*/ 4177 h 4313"/>
                <a:gd name="T110" fmla="*/ 3357 w 3449"/>
                <a:gd name="T111" fmla="*/ 4128 h 4313"/>
                <a:gd name="T112" fmla="*/ 3412 w 3449"/>
                <a:gd name="T113" fmla="*/ 4046 h 4313"/>
                <a:gd name="T114" fmla="*/ 3447 w 3449"/>
                <a:gd name="T115" fmla="*/ 3844 h 4313"/>
                <a:gd name="T116" fmla="*/ 3437 w 3449"/>
                <a:gd name="T117" fmla="*/ 3540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49" h="4313">
                  <a:moveTo>
                    <a:pt x="3427" y="3449"/>
                  </a:moveTo>
                  <a:lnTo>
                    <a:pt x="3416" y="3398"/>
                  </a:lnTo>
                  <a:lnTo>
                    <a:pt x="3402" y="3352"/>
                  </a:lnTo>
                  <a:lnTo>
                    <a:pt x="3383" y="3310"/>
                  </a:lnTo>
                  <a:lnTo>
                    <a:pt x="3359" y="3271"/>
                  </a:lnTo>
                  <a:lnTo>
                    <a:pt x="3332" y="3238"/>
                  </a:lnTo>
                  <a:lnTo>
                    <a:pt x="3300" y="3208"/>
                  </a:lnTo>
                  <a:lnTo>
                    <a:pt x="3245" y="3168"/>
                  </a:lnTo>
                  <a:lnTo>
                    <a:pt x="3189" y="3133"/>
                  </a:lnTo>
                  <a:lnTo>
                    <a:pt x="3125" y="3103"/>
                  </a:lnTo>
                  <a:lnTo>
                    <a:pt x="3059" y="3077"/>
                  </a:lnTo>
                  <a:lnTo>
                    <a:pt x="2917" y="3030"/>
                  </a:lnTo>
                  <a:lnTo>
                    <a:pt x="2769" y="2988"/>
                  </a:lnTo>
                  <a:lnTo>
                    <a:pt x="2696" y="2965"/>
                  </a:lnTo>
                  <a:lnTo>
                    <a:pt x="2629" y="2940"/>
                  </a:lnTo>
                  <a:lnTo>
                    <a:pt x="2564" y="2910"/>
                  </a:lnTo>
                  <a:lnTo>
                    <a:pt x="2504" y="2875"/>
                  </a:lnTo>
                  <a:lnTo>
                    <a:pt x="2462" y="2847"/>
                  </a:lnTo>
                  <a:lnTo>
                    <a:pt x="2425" y="2820"/>
                  </a:lnTo>
                  <a:lnTo>
                    <a:pt x="2393" y="2793"/>
                  </a:lnTo>
                  <a:lnTo>
                    <a:pt x="2366" y="2768"/>
                  </a:lnTo>
                  <a:lnTo>
                    <a:pt x="2337" y="2735"/>
                  </a:lnTo>
                  <a:lnTo>
                    <a:pt x="2315" y="2701"/>
                  </a:lnTo>
                  <a:lnTo>
                    <a:pt x="2299" y="2666"/>
                  </a:lnTo>
                  <a:lnTo>
                    <a:pt x="2288" y="2630"/>
                  </a:lnTo>
                  <a:lnTo>
                    <a:pt x="2282" y="2593"/>
                  </a:lnTo>
                  <a:lnTo>
                    <a:pt x="2280" y="2556"/>
                  </a:lnTo>
                  <a:lnTo>
                    <a:pt x="2280" y="2495"/>
                  </a:lnTo>
                  <a:lnTo>
                    <a:pt x="2284" y="2432"/>
                  </a:lnTo>
                  <a:lnTo>
                    <a:pt x="2291" y="2393"/>
                  </a:lnTo>
                  <a:lnTo>
                    <a:pt x="2300" y="2358"/>
                  </a:lnTo>
                  <a:lnTo>
                    <a:pt x="2313" y="2327"/>
                  </a:lnTo>
                  <a:lnTo>
                    <a:pt x="2332" y="2298"/>
                  </a:lnTo>
                  <a:lnTo>
                    <a:pt x="2354" y="2274"/>
                  </a:lnTo>
                  <a:lnTo>
                    <a:pt x="2415" y="2216"/>
                  </a:lnTo>
                  <a:lnTo>
                    <a:pt x="2480" y="2159"/>
                  </a:lnTo>
                  <a:lnTo>
                    <a:pt x="2505" y="2137"/>
                  </a:lnTo>
                  <a:lnTo>
                    <a:pt x="2527" y="2109"/>
                  </a:lnTo>
                  <a:lnTo>
                    <a:pt x="2548" y="2073"/>
                  </a:lnTo>
                  <a:lnTo>
                    <a:pt x="2573" y="2017"/>
                  </a:lnTo>
                  <a:lnTo>
                    <a:pt x="2595" y="1963"/>
                  </a:lnTo>
                  <a:lnTo>
                    <a:pt x="2610" y="1921"/>
                  </a:lnTo>
                  <a:lnTo>
                    <a:pt x="2623" y="1874"/>
                  </a:lnTo>
                  <a:lnTo>
                    <a:pt x="2634" y="1825"/>
                  </a:lnTo>
                  <a:lnTo>
                    <a:pt x="2666" y="1813"/>
                  </a:lnTo>
                  <a:lnTo>
                    <a:pt x="2696" y="1796"/>
                  </a:lnTo>
                  <a:lnTo>
                    <a:pt x="2712" y="1782"/>
                  </a:lnTo>
                  <a:lnTo>
                    <a:pt x="2729" y="1762"/>
                  </a:lnTo>
                  <a:lnTo>
                    <a:pt x="2748" y="1739"/>
                  </a:lnTo>
                  <a:lnTo>
                    <a:pt x="2766" y="1709"/>
                  </a:lnTo>
                  <a:lnTo>
                    <a:pt x="2783" y="1670"/>
                  </a:lnTo>
                  <a:lnTo>
                    <a:pt x="2801" y="1624"/>
                  </a:lnTo>
                  <a:lnTo>
                    <a:pt x="2813" y="1578"/>
                  </a:lnTo>
                  <a:lnTo>
                    <a:pt x="2819" y="1533"/>
                  </a:lnTo>
                  <a:lnTo>
                    <a:pt x="2818" y="1490"/>
                  </a:lnTo>
                  <a:lnTo>
                    <a:pt x="2811" y="1451"/>
                  </a:lnTo>
                  <a:lnTo>
                    <a:pt x="2802" y="1416"/>
                  </a:lnTo>
                  <a:lnTo>
                    <a:pt x="2791" y="1386"/>
                  </a:lnTo>
                  <a:lnTo>
                    <a:pt x="2777" y="1351"/>
                  </a:lnTo>
                  <a:lnTo>
                    <a:pt x="2760" y="1321"/>
                  </a:lnTo>
                  <a:lnTo>
                    <a:pt x="2738" y="1294"/>
                  </a:lnTo>
                  <a:lnTo>
                    <a:pt x="2733" y="1132"/>
                  </a:lnTo>
                  <a:lnTo>
                    <a:pt x="2720" y="970"/>
                  </a:lnTo>
                  <a:lnTo>
                    <a:pt x="2704" y="875"/>
                  </a:lnTo>
                  <a:lnTo>
                    <a:pt x="2684" y="777"/>
                  </a:lnTo>
                  <a:lnTo>
                    <a:pt x="2659" y="674"/>
                  </a:lnTo>
                  <a:lnTo>
                    <a:pt x="2636" y="597"/>
                  </a:lnTo>
                  <a:lnTo>
                    <a:pt x="2606" y="524"/>
                  </a:lnTo>
                  <a:lnTo>
                    <a:pt x="2570" y="456"/>
                  </a:lnTo>
                  <a:lnTo>
                    <a:pt x="2528" y="392"/>
                  </a:lnTo>
                  <a:lnTo>
                    <a:pt x="2484" y="335"/>
                  </a:lnTo>
                  <a:lnTo>
                    <a:pt x="2439" y="283"/>
                  </a:lnTo>
                  <a:lnTo>
                    <a:pt x="2393" y="237"/>
                  </a:lnTo>
                  <a:lnTo>
                    <a:pt x="2344" y="196"/>
                  </a:lnTo>
                  <a:lnTo>
                    <a:pt x="2278" y="148"/>
                  </a:lnTo>
                  <a:lnTo>
                    <a:pt x="2210" y="108"/>
                  </a:lnTo>
                  <a:lnTo>
                    <a:pt x="2141" y="76"/>
                  </a:lnTo>
                  <a:lnTo>
                    <a:pt x="2071" y="50"/>
                  </a:lnTo>
                  <a:lnTo>
                    <a:pt x="2001" y="30"/>
                  </a:lnTo>
                  <a:lnTo>
                    <a:pt x="1931" y="17"/>
                  </a:lnTo>
                  <a:lnTo>
                    <a:pt x="1862" y="8"/>
                  </a:lnTo>
                  <a:lnTo>
                    <a:pt x="1796" y="2"/>
                  </a:lnTo>
                  <a:lnTo>
                    <a:pt x="1731" y="0"/>
                  </a:lnTo>
                  <a:lnTo>
                    <a:pt x="1726" y="0"/>
                  </a:lnTo>
                  <a:lnTo>
                    <a:pt x="1720" y="0"/>
                  </a:lnTo>
                  <a:lnTo>
                    <a:pt x="1655" y="2"/>
                  </a:lnTo>
                  <a:lnTo>
                    <a:pt x="1588" y="8"/>
                  </a:lnTo>
                  <a:lnTo>
                    <a:pt x="1519" y="17"/>
                  </a:lnTo>
                  <a:lnTo>
                    <a:pt x="1449" y="30"/>
                  </a:lnTo>
                  <a:lnTo>
                    <a:pt x="1379" y="50"/>
                  </a:lnTo>
                  <a:lnTo>
                    <a:pt x="1310" y="76"/>
                  </a:lnTo>
                  <a:lnTo>
                    <a:pt x="1240" y="108"/>
                  </a:lnTo>
                  <a:lnTo>
                    <a:pt x="1172" y="148"/>
                  </a:lnTo>
                  <a:lnTo>
                    <a:pt x="1106" y="196"/>
                  </a:lnTo>
                  <a:lnTo>
                    <a:pt x="1058" y="237"/>
                  </a:lnTo>
                  <a:lnTo>
                    <a:pt x="1012" y="283"/>
                  </a:lnTo>
                  <a:lnTo>
                    <a:pt x="966" y="335"/>
                  </a:lnTo>
                  <a:lnTo>
                    <a:pt x="922" y="392"/>
                  </a:lnTo>
                  <a:lnTo>
                    <a:pt x="880" y="456"/>
                  </a:lnTo>
                  <a:lnTo>
                    <a:pt x="844" y="524"/>
                  </a:lnTo>
                  <a:lnTo>
                    <a:pt x="815" y="597"/>
                  </a:lnTo>
                  <a:lnTo>
                    <a:pt x="791" y="674"/>
                  </a:lnTo>
                  <a:lnTo>
                    <a:pt x="766" y="777"/>
                  </a:lnTo>
                  <a:lnTo>
                    <a:pt x="746" y="875"/>
                  </a:lnTo>
                  <a:lnTo>
                    <a:pt x="731" y="970"/>
                  </a:lnTo>
                  <a:lnTo>
                    <a:pt x="717" y="1132"/>
                  </a:lnTo>
                  <a:lnTo>
                    <a:pt x="713" y="1294"/>
                  </a:lnTo>
                  <a:lnTo>
                    <a:pt x="692" y="1321"/>
                  </a:lnTo>
                  <a:lnTo>
                    <a:pt x="674" y="1351"/>
                  </a:lnTo>
                  <a:lnTo>
                    <a:pt x="660" y="1386"/>
                  </a:lnTo>
                  <a:lnTo>
                    <a:pt x="648" y="1416"/>
                  </a:lnTo>
                  <a:lnTo>
                    <a:pt x="640" y="1451"/>
                  </a:lnTo>
                  <a:lnTo>
                    <a:pt x="633" y="1490"/>
                  </a:lnTo>
                  <a:lnTo>
                    <a:pt x="632" y="1533"/>
                  </a:lnTo>
                  <a:lnTo>
                    <a:pt x="637" y="1578"/>
                  </a:lnTo>
                  <a:lnTo>
                    <a:pt x="651" y="1624"/>
                  </a:lnTo>
                  <a:lnTo>
                    <a:pt x="666" y="1670"/>
                  </a:lnTo>
                  <a:lnTo>
                    <a:pt x="684" y="1709"/>
                  </a:lnTo>
                  <a:lnTo>
                    <a:pt x="702" y="1739"/>
                  </a:lnTo>
                  <a:lnTo>
                    <a:pt x="721" y="1762"/>
                  </a:lnTo>
                  <a:lnTo>
                    <a:pt x="739" y="1782"/>
                  </a:lnTo>
                  <a:lnTo>
                    <a:pt x="755" y="1796"/>
                  </a:lnTo>
                  <a:lnTo>
                    <a:pt x="786" y="1813"/>
                  </a:lnTo>
                  <a:lnTo>
                    <a:pt x="817" y="1825"/>
                  </a:lnTo>
                  <a:lnTo>
                    <a:pt x="828" y="1874"/>
                  </a:lnTo>
                  <a:lnTo>
                    <a:pt x="841" y="1921"/>
                  </a:lnTo>
                  <a:lnTo>
                    <a:pt x="856" y="1963"/>
                  </a:lnTo>
                  <a:lnTo>
                    <a:pt x="877" y="2017"/>
                  </a:lnTo>
                  <a:lnTo>
                    <a:pt x="903" y="2073"/>
                  </a:lnTo>
                  <a:lnTo>
                    <a:pt x="923" y="2109"/>
                  </a:lnTo>
                  <a:lnTo>
                    <a:pt x="946" y="2137"/>
                  </a:lnTo>
                  <a:lnTo>
                    <a:pt x="970" y="2159"/>
                  </a:lnTo>
                  <a:lnTo>
                    <a:pt x="1036" y="2216"/>
                  </a:lnTo>
                  <a:lnTo>
                    <a:pt x="1097" y="2274"/>
                  </a:lnTo>
                  <a:lnTo>
                    <a:pt x="1119" y="2298"/>
                  </a:lnTo>
                  <a:lnTo>
                    <a:pt x="1136" y="2327"/>
                  </a:lnTo>
                  <a:lnTo>
                    <a:pt x="1150" y="2358"/>
                  </a:lnTo>
                  <a:lnTo>
                    <a:pt x="1160" y="2393"/>
                  </a:lnTo>
                  <a:lnTo>
                    <a:pt x="1166" y="2432"/>
                  </a:lnTo>
                  <a:lnTo>
                    <a:pt x="1170" y="2495"/>
                  </a:lnTo>
                  <a:lnTo>
                    <a:pt x="1171" y="2556"/>
                  </a:lnTo>
                  <a:lnTo>
                    <a:pt x="1168" y="2593"/>
                  </a:lnTo>
                  <a:lnTo>
                    <a:pt x="1163" y="2630"/>
                  </a:lnTo>
                  <a:lnTo>
                    <a:pt x="1151" y="2666"/>
                  </a:lnTo>
                  <a:lnTo>
                    <a:pt x="1135" y="2701"/>
                  </a:lnTo>
                  <a:lnTo>
                    <a:pt x="1114" y="2735"/>
                  </a:lnTo>
                  <a:lnTo>
                    <a:pt x="1085" y="2768"/>
                  </a:lnTo>
                  <a:lnTo>
                    <a:pt x="1058" y="2793"/>
                  </a:lnTo>
                  <a:lnTo>
                    <a:pt x="1027" y="2820"/>
                  </a:lnTo>
                  <a:lnTo>
                    <a:pt x="989" y="2847"/>
                  </a:lnTo>
                  <a:lnTo>
                    <a:pt x="946" y="2875"/>
                  </a:lnTo>
                  <a:lnTo>
                    <a:pt x="886" y="2910"/>
                  </a:lnTo>
                  <a:lnTo>
                    <a:pt x="823" y="2940"/>
                  </a:lnTo>
                  <a:lnTo>
                    <a:pt x="754" y="2965"/>
                  </a:lnTo>
                  <a:lnTo>
                    <a:pt x="681" y="2988"/>
                  </a:lnTo>
                  <a:lnTo>
                    <a:pt x="534" y="3030"/>
                  </a:lnTo>
                  <a:lnTo>
                    <a:pt x="392" y="3077"/>
                  </a:lnTo>
                  <a:lnTo>
                    <a:pt x="325" y="3103"/>
                  </a:lnTo>
                  <a:lnTo>
                    <a:pt x="263" y="3133"/>
                  </a:lnTo>
                  <a:lnTo>
                    <a:pt x="204" y="3168"/>
                  </a:lnTo>
                  <a:lnTo>
                    <a:pt x="151" y="3208"/>
                  </a:lnTo>
                  <a:lnTo>
                    <a:pt x="118" y="3238"/>
                  </a:lnTo>
                  <a:lnTo>
                    <a:pt x="91" y="3271"/>
                  </a:lnTo>
                  <a:lnTo>
                    <a:pt x="68" y="3310"/>
                  </a:lnTo>
                  <a:lnTo>
                    <a:pt x="49" y="3352"/>
                  </a:lnTo>
                  <a:lnTo>
                    <a:pt x="35" y="3398"/>
                  </a:lnTo>
                  <a:lnTo>
                    <a:pt x="24" y="3449"/>
                  </a:lnTo>
                  <a:lnTo>
                    <a:pt x="14" y="3540"/>
                  </a:lnTo>
                  <a:lnTo>
                    <a:pt x="6" y="3625"/>
                  </a:lnTo>
                  <a:lnTo>
                    <a:pt x="2" y="3704"/>
                  </a:lnTo>
                  <a:lnTo>
                    <a:pt x="0" y="3777"/>
                  </a:lnTo>
                  <a:lnTo>
                    <a:pt x="3" y="3844"/>
                  </a:lnTo>
                  <a:lnTo>
                    <a:pt x="10" y="3905"/>
                  </a:lnTo>
                  <a:lnTo>
                    <a:pt x="19" y="3960"/>
                  </a:lnTo>
                  <a:lnTo>
                    <a:pt x="28" y="4006"/>
                  </a:lnTo>
                  <a:lnTo>
                    <a:pt x="39" y="4046"/>
                  </a:lnTo>
                  <a:lnTo>
                    <a:pt x="51" y="4077"/>
                  </a:lnTo>
                  <a:lnTo>
                    <a:pt x="63" y="4101"/>
                  </a:lnTo>
                  <a:lnTo>
                    <a:pt x="77" y="4117"/>
                  </a:lnTo>
                  <a:lnTo>
                    <a:pt x="93" y="4128"/>
                  </a:lnTo>
                  <a:lnTo>
                    <a:pt x="120" y="4138"/>
                  </a:lnTo>
                  <a:lnTo>
                    <a:pt x="154" y="4149"/>
                  </a:lnTo>
                  <a:lnTo>
                    <a:pt x="199" y="4161"/>
                  </a:lnTo>
                  <a:lnTo>
                    <a:pt x="269" y="4177"/>
                  </a:lnTo>
                  <a:lnTo>
                    <a:pt x="349" y="4191"/>
                  </a:lnTo>
                  <a:lnTo>
                    <a:pt x="437" y="4206"/>
                  </a:lnTo>
                  <a:lnTo>
                    <a:pt x="534" y="4220"/>
                  </a:lnTo>
                  <a:lnTo>
                    <a:pt x="639" y="4234"/>
                  </a:lnTo>
                  <a:lnTo>
                    <a:pt x="749" y="4247"/>
                  </a:lnTo>
                  <a:lnTo>
                    <a:pt x="861" y="4259"/>
                  </a:lnTo>
                  <a:lnTo>
                    <a:pt x="919" y="4267"/>
                  </a:lnTo>
                  <a:lnTo>
                    <a:pt x="980" y="4275"/>
                  </a:lnTo>
                  <a:lnTo>
                    <a:pt x="1049" y="4283"/>
                  </a:lnTo>
                  <a:lnTo>
                    <a:pt x="1125" y="4289"/>
                  </a:lnTo>
                  <a:lnTo>
                    <a:pt x="1208" y="4296"/>
                  </a:lnTo>
                  <a:lnTo>
                    <a:pt x="1298" y="4301"/>
                  </a:lnTo>
                  <a:lnTo>
                    <a:pt x="1391" y="4306"/>
                  </a:lnTo>
                  <a:lnTo>
                    <a:pt x="1489" y="4310"/>
                  </a:lnTo>
                  <a:lnTo>
                    <a:pt x="1593" y="4313"/>
                  </a:lnTo>
                  <a:lnTo>
                    <a:pt x="1704" y="4313"/>
                  </a:lnTo>
                  <a:lnTo>
                    <a:pt x="1720" y="4313"/>
                  </a:lnTo>
                  <a:lnTo>
                    <a:pt x="1726" y="4313"/>
                  </a:lnTo>
                  <a:lnTo>
                    <a:pt x="1731" y="4313"/>
                  </a:lnTo>
                  <a:lnTo>
                    <a:pt x="1747" y="4313"/>
                  </a:lnTo>
                  <a:lnTo>
                    <a:pt x="1857" y="4313"/>
                  </a:lnTo>
                  <a:lnTo>
                    <a:pt x="1961" y="4310"/>
                  </a:lnTo>
                  <a:lnTo>
                    <a:pt x="2061" y="4306"/>
                  </a:lnTo>
                  <a:lnTo>
                    <a:pt x="2152" y="4301"/>
                  </a:lnTo>
                  <a:lnTo>
                    <a:pt x="2243" y="4296"/>
                  </a:lnTo>
                  <a:lnTo>
                    <a:pt x="2327" y="4289"/>
                  </a:lnTo>
                  <a:lnTo>
                    <a:pt x="2402" y="4283"/>
                  </a:lnTo>
                  <a:lnTo>
                    <a:pt x="2470" y="4275"/>
                  </a:lnTo>
                  <a:lnTo>
                    <a:pt x="2532" y="4267"/>
                  </a:lnTo>
                  <a:lnTo>
                    <a:pt x="2590" y="4259"/>
                  </a:lnTo>
                  <a:lnTo>
                    <a:pt x="2703" y="4247"/>
                  </a:lnTo>
                  <a:lnTo>
                    <a:pt x="2813" y="4234"/>
                  </a:lnTo>
                  <a:lnTo>
                    <a:pt x="2916" y="4220"/>
                  </a:lnTo>
                  <a:lnTo>
                    <a:pt x="3012" y="4206"/>
                  </a:lnTo>
                  <a:lnTo>
                    <a:pt x="3102" y="4191"/>
                  </a:lnTo>
                  <a:lnTo>
                    <a:pt x="3182" y="4177"/>
                  </a:lnTo>
                  <a:lnTo>
                    <a:pt x="3252" y="4161"/>
                  </a:lnTo>
                  <a:lnTo>
                    <a:pt x="3296" y="4149"/>
                  </a:lnTo>
                  <a:lnTo>
                    <a:pt x="3332" y="4138"/>
                  </a:lnTo>
                  <a:lnTo>
                    <a:pt x="3357" y="4128"/>
                  </a:lnTo>
                  <a:lnTo>
                    <a:pt x="3374" y="4117"/>
                  </a:lnTo>
                  <a:lnTo>
                    <a:pt x="3387" y="4101"/>
                  </a:lnTo>
                  <a:lnTo>
                    <a:pt x="3400" y="4077"/>
                  </a:lnTo>
                  <a:lnTo>
                    <a:pt x="3412" y="4046"/>
                  </a:lnTo>
                  <a:lnTo>
                    <a:pt x="3423" y="4006"/>
                  </a:lnTo>
                  <a:lnTo>
                    <a:pt x="3432" y="3960"/>
                  </a:lnTo>
                  <a:lnTo>
                    <a:pt x="3440" y="3905"/>
                  </a:lnTo>
                  <a:lnTo>
                    <a:pt x="3447" y="3844"/>
                  </a:lnTo>
                  <a:lnTo>
                    <a:pt x="3449" y="3777"/>
                  </a:lnTo>
                  <a:lnTo>
                    <a:pt x="3449" y="3704"/>
                  </a:lnTo>
                  <a:lnTo>
                    <a:pt x="3445" y="3625"/>
                  </a:lnTo>
                  <a:lnTo>
                    <a:pt x="3437" y="3540"/>
                  </a:lnTo>
                  <a:lnTo>
                    <a:pt x="3427" y="3449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483800" y="4532511"/>
              <a:ext cx="487517" cy="868822"/>
            </a:xfrm>
            <a:custGeom>
              <a:avLst/>
              <a:gdLst>
                <a:gd name="T0" fmla="*/ 709 w 1657"/>
                <a:gd name="T1" fmla="*/ 2673 h 2953"/>
                <a:gd name="T2" fmla="*/ 695 w 1657"/>
                <a:gd name="T3" fmla="*/ 2506 h 2953"/>
                <a:gd name="T4" fmla="*/ 702 w 1657"/>
                <a:gd name="T5" fmla="*/ 2355 h 2953"/>
                <a:gd name="T6" fmla="*/ 719 w 1657"/>
                <a:gd name="T7" fmla="*/ 2233 h 2953"/>
                <a:gd name="T8" fmla="*/ 735 w 1657"/>
                <a:gd name="T9" fmla="*/ 2158 h 2953"/>
                <a:gd name="T10" fmla="*/ 748 w 1657"/>
                <a:gd name="T11" fmla="*/ 2085 h 2953"/>
                <a:gd name="T12" fmla="*/ 817 w 1657"/>
                <a:gd name="T13" fmla="*/ 1930 h 2953"/>
                <a:gd name="T14" fmla="*/ 934 w 1657"/>
                <a:gd name="T15" fmla="*/ 1800 h 2953"/>
                <a:gd name="T16" fmla="*/ 1083 w 1657"/>
                <a:gd name="T17" fmla="*/ 1699 h 2953"/>
                <a:gd name="T18" fmla="*/ 1253 w 1657"/>
                <a:gd name="T19" fmla="*/ 1627 h 2953"/>
                <a:gd name="T20" fmla="*/ 1450 w 1657"/>
                <a:gd name="T21" fmla="*/ 1576 h 2953"/>
                <a:gd name="T22" fmla="*/ 1657 w 1657"/>
                <a:gd name="T23" fmla="*/ 1514 h 2953"/>
                <a:gd name="T24" fmla="*/ 1646 w 1657"/>
                <a:gd name="T25" fmla="*/ 753 h 2953"/>
                <a:gd name="T26" fmla="*/ 1597 w 1657"/>
                <a:gd name="T27" fmla="*/ 708 h 2953"/>
                <a:gd name="T28" fmla="*/ 1515 w 1657"/>
                <a:gd name="T29" fmla="*/ 631 h 2953"/>
                <a:gd name="T30" fmla="*/ 1410 w 1657"/>
                <a:gd name="T31" fmla="*/ 533 h 2953"/>
                <a:gd name="T32" fmla="*/ 1291 w 1657"/>
                <a:gd name="T33" fmla="*/ 423 h 2953"/>
                <a:gd name="T34" fmla="*/ 1168 w 1657"/>
                <a:gd name="T35" fmla="*/ 309 h 2953"/>
                <a:gd name="T36" fmla="*/ 1051 w 1657"/>
                <a:gd name="T37" fmla="*/ 199 h 2953"/>
                <a:gd name="T38" fmla="*/ 950 w 1657"/>
                <a:gd name="T39" fmla="*/ 104 h 2953"/>
                <a:gd name="T40" fmla="*/ 871 w 1657"/>
                <a:gd name="T41" fmla="*/ 31 h 2953"/>
                <a:gd name="T42" fmla="*/ 832 w 1657"/>
                <a:gd name="T43" fmla="*/ 5 h 2953"/>
                <a:gd name="T44" fmla="*/ 787 w 1657"/>
                <a:gd name="T45" fmla="*/ 46 h 2953"/>
                <a:gd name="T46" fmla="*/ 707 w 1657"/>
                <a:gd name="T47" fmla="*/ 117 h 2953"/>
                <a:gd name="T48" fmla="*/ 605 w 1657"/>
                <a:gd name="T49" fmla="*/ 210 h 2953"/>
                <a:gd name="T50" fmla="*/ 487 w 1657"/>
                <a:gd name="T51" fmla="*/ 317 h 2953"/>
                <a:gd name="T52" fmla="*/ 364 w 1657"/>
                <a:gd name="T53" fmla="*/ 427 h 2953"/>
                <a:gd name="T54" fmla="*/ 247 w 1657"/>
                <a:gd name="T55" fmla="*/ 534 h 2953"/>
                <a:gd name="T56" fmla="*/ 142 w 1657"/>
                <a:gd name="T57" fmla="*/ 630 h 2953"/>
                <a:gd name="T58" fmla="*/ 60 w 1657"/>
                <a:gd name="T59" fmla="*/ 705 h 2953"/>
                <a:gd name="T60" fmla="*/ 11 w 1657"/>
                <a:gd name="T61" fmla="*/ 752 h 2953"/>
                <a:gd name="T62" fmla="*/ 0 w 1657"/>
                <a:gd name="T63" fmla="*/ 1000 h 2953"/>
                <a:gd name="T64" fmla="*/ 0 w 1657"/>
                <a:gd name="T65" fmla="*/ 1682 h 2953"/>
                <a:gd name="T66" fmla="*/ 0 w 1657"/>
                <a:gd name="T67" fmla="*/ 2355 h 2953"/>
                <a:gd name="T68" fmla="*/ 4 w 1657"/>
                <a:gd name="T69" fmla="*/ 2855 h 2953"/>
                <a:gd name="T70" fmla="*/ 62 w 1657"/>
                <a:gd name="T71" fmla="*/ 2924 h 2953"/>
                <a:gd name="T72" fmla="*/ 166 w 1657"/>
                <a:gd name="T73" fmla="*/ 2952 h 2953"/>
                <a:gd name="T74" fmla="*/ 272 w 1657"/>
                <a:gd name="T75" fmla="*/ 2952 h 2953"/>
                <a:gd name="T76" fmla="*/ 446 w 1657"/>
                <a:gd name="T77" fmla="*/ 2952 h 2953"/>
                <a:gd name="T78" fmla="*/ 669 w 1657"/>
                <a:gd name="T79" fmla="*/ 2953 h 2953"/>
                <a:gd name="T80" fmla="*/ 803 w 1657"/>
                <a:gd name="T81" fmla="*/ 2925 h 2953"/>
                <a:gd name="T82" fmla="*/ 752 w 1657"/>
                <a:gd name="T83" fmla="*/ 2841 h 2953"/>
                <a:gd name="T84" fmla="*/ 736 w 1657"/>
                <a:gd name="T85" fmla="*/ 2786 h 2953"/>
                <a:gd name="T86" fmla="*/ 374 w 1657"/>
                <a:gd name="T87" fmla="*/ 865 h 2953"/>
                <a:gd name="T88" fmla="*/ 431 w 1657"/>
                <a:gd name="T89" fmla="*/ 701 h 2953"/>
                <a:gd name="T90" fmla="*/ 544 w 1657"/>
                <a:gd name="T91" fmla="*/ 574 h 2953"/>
                <a:gd name="T92" fmla="*/ 699 w 1657"/>
                <a:gd name="T93" fmla="*/ 497 h 2953"/>
                <a:gd name="T94" fmla="*/ 879 w 1657"/>
                <a:gd name="T95" fmla="*/ 485 h 2953"/>
                <a:gd name="T96" fmla="*/ 1045 w 1657"/>
                <a:gd name="T97" fmla="*/ 542 h 2953"/>
                <a:gd name="T98" fmla="*/ 1175 w 1657"/>
                <a:gd name="T99" fmla="*/ 654 h 2953"/>
                <a:gd name="T100" fmla="*/ 1251 w 1657"/>
                <a:gd name="T101" fmla="*/ 807 h 2953"/>
                <a:gd name="T102" fmla="*/ 1263 w 1657"/>
                <a:gd name="T103" fmla="*/ 986 h 2953"/>
                <a:gd name="T104" fmla="*/ 1206 w 1657"/>
                <a:gd name="T105" fmla="*/ 1149 h 2953"/>
                <a:gd name="T106" fmla="*/ 1093 w 1657"/>
                <a:gd name="T107" fmla="*/ 1277 h 2953"/>
                <a:gd name="T108" fmla="*/ 938 w 1657"/>
                <a:gd name="T109" fmla="*/ 1354 h 2953"/>
                <a:gd name="T110" fmla="*/ 758 w 1657"/>
                <a:gd name="T111" fmla="*/ 1364 h 2953"/>
                <a:gd name="T112" fmla="*/ 592 w 1657"/>
                <a:gd name="T113" fmla="*/ 1309 h 2953"/>
                <a:gd name="T114" fmla="*/ 462 w 1657"/>
                <a:gd name="T115" fmla="*/ 1196 h 2953"/>
                <a:gd name="T116" fmla="*/ 386 w 1657"/>
                <a:gd name="T117" fmla="*/ 1043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57" h="2953">
                  <a:moveTo>
                    <a:pt x="735" y="2782"/>
                  </a:moveTo>
                  <a:lnTo>
                    <a:pt x="720" y="2728"/>
                  </a:lnTo>
                  <a:lnTo>
                    <a:pt x="709" y="2673"/>
                  </a:lnTo>
                  <a:lnTo>
                    <a:pt x="702" y="2617"/>
                  </a:lnTo>
                  <a:lnTo>
                    <a:pt x="697" y="2561"/>
                  </a:lnTo>
                  <a:lnTo>
                    <a:pt x="695" y="2506"/>
                  </a:lnTo>
                  <a:lnTo>
                    <a:pt x="697" y="2453"/>
                  </a:lnTo>
                  <a:lnTo>
                    <a:pt x="698" y="2402"/>
                  </a:lnTo>
                  <a:lnTo>
                    <a:pt x="702" y="2355"/>
                  </a:lnTo>
                  <a:lnTo>
                    <a:pt x="707" y="2310"/>
                  </a:lnTo>
                  <a:lnTo>
                    <a:pt x="713" y="2269"/>
                  </a:lnTo>
                  <a:lnTo>
                    <a:pt x="719" y="2233"/>
                  </a:lnTo>
                  <a:lnTo>
                    <a:pt x="724" y="2201"/>
                  </a:lnTo>
                  <a:lnTo>
                    <a:pt x="730" y="2176"/>
                  </a:lnTo>
                  <a:lnTo>
                    <a:pt x="735" y="2158"/>
                  </a:lnTo>
                  <a:lnTo>
                    <a:pt x="738" y="2146"/>
                  </a:lnTo>
                  <a:lnTo>
                    <a:pt x="738" y="2142"/>
                  </a:lnTo>
                  <a:lnTo>
                    <a:pt x="748" y="2085"/>
                  </a:lnTo>
                  <a:lnTo>
                    <a:pt x="766" y="2030"/>
                  </a:lnTo>
                  <a:lnTo>
                    <a:pt x="788" y="1979"/>
                  </a:lnTo>
                  <a:lnTo>
                    <a:pt x="817" y="1930"/>
                  </a:lnTo>
                  <a:lnTo>
                    <a:pt x="852" y="1883"/>
                  </a:lnTo>
                  <a:lnTo>
                    <a:pt x="890" y="1841"/>
                  </a:lnTo>
                  <a:lnTo>
                    <a:pt x="934" y="1800"/>
                  </a:lnTo>
                  <a:lnTo>
                    <a:pt x="980" y="1764"/>
                  </a:lnTo>
                  <a:lnTo>
                    <a:pt x="1030" y="1730"/>
                  </a:lnTo>
                  <a:lnTo>
                    <a:pt x="1083" y="1699"/>
                  </a:lnTo>
                  <a:lnTo>
                    <a:pt x="1139" y="1672"/>
                  </a:lnTo>
                  <a:lnTo>
                    <a:pt x="1196" y="1646"/>
                  </a:lnTo>
                  <a:lnTo>
                    <a:pt x="1253" y="1627"/>
                  </a:lnTo>
                  <a:lnTo>
                    <a:pt x="1312" y="1608"/>
                  </a:lnTo>
                  <a:lnTo>
                    <a:pt x="1371" y="1595"/>
                  </a:lnTo>
                  <a:lnTo>
                    <a:pt x="1450" y="1576"/>
                  </a:lnTo>
                  <a:lnTo>
                    <a:pt x="1524" y="1556"/>
                  </a:lnTo>
                  <a:lnTo>
                    <a:pt x="1593" y="1537"/>
                  </a:lnTo>
                  <a:lnTo>
                    <a:pt x="1657" y="1514"/>
                  </a:lnTo>
                  <a:lnTo>
                    <a:pt x="1657" y="763"/>
                  </a:lnTo>
                  <a:lnTo>
                    <a:pt x="1654" y="761"/>
                  </a:lnTo>
                  <a:lnTo>
                    <a:pt x="1646" y="753"/>
                  </a:lnTo>
                  <a:lnTo>
                    <a:pt x="1634" y="742"/>
                  </a:lnTo>
                  <a:lnTo>
                    <a:pt x="1618" y="726"/>
                  </a:lnTo>
                  <a:lnTo>
                    <a:pt x="1597" y="708"/>
                  </a:lnTo>
                  <a:lnTo>
                    <a:pt x="1573" y="685"/>
                  </a:lnTo>
                  <a:lnTo>
                    <a:pt x="1545" y="659"/>
                  </a:lnTo>
                  <a:lnTo>
                    <a:pt x="1515" y="631"/>
                  </a:lnTo>
                  <a:lnTo>
                    <a:pt x="1482" y="601"/>
                  </a:lnTo>
                  <a:lnTo>
                    <a:pt x="1447" y="567"/>
                  </a:lnTo>
                  <a:lnTo>
                    <a:pt x="1410" y="533"/>
                  </a:lnTo>
                  <a:lnTo>
                    <a:pt x="1372" y="497"/>
                  </a:lnTo>
                  <a:lnTo>
                    <a:pt x="1332" y="462"/>
                  </a:lnTo>
                  <a:lnTo>
                    <a:pt x="1291" y="423"/>
                  </a:lnTo>
                  <a:lnTo>
                    <a:pt x="1250" y="385"/>
                  </a:lnTo>
                  <a:lnTo>
                    <a:pt x="1209" y="348"/>
                  </a:lnTo>
                  <a:lnTo>
                    <a:pt x="1168" y="309"/>
                  </a:lnTo>
                  <a:lnTo>
                    <a:pt x="1128" y="272"/>
                  </a:lnTo>
                  <a:lnTo>
                    <a:pt x="1090" y="235"/>
                  </a:lnTo>
                  <a:lnTo>
                    <a:pt x="1051" y="199"/>
                  </a:lnTo>
                  <a:lnTo>
                    <a:pt x="1016" y="166"/>
                  </a:lnTo>
                  <a:lnTo>
                    <a:pt x="981" y="135"/>
                  </a:lnTo>
                  <a:lnTo>
                    <a:pt x="950" y="104"/>
                  </a:lnTo>
                  <a:lnTo>
                    <a:pt x="920" y="76"/>
                  </a:lnTo>
                  <a:lnTo>
                    <a:pt x="894" y="52"/>
                  </a:lnTo>
                  <a:lnTo>
                    <a:pt x="871" y="31"/>
                  </a:lnTo>
                  <a:lnTo>
                    <a:pt x="853" y="13"/>
                  </a:lnTo>
                  <a:lnTo>
                    <a:pt x="838" y="0"/>
                  </a:lnTo>
                  <a:lnTo>
                    <a:pt x="832" y="5"/>
                  </a:lnTo>
                  <a:lnTo>
                    <a:pt x="821" y="15"/>
                  </a:lnTo>
                  <a:lnTo>
                    <a:pt x="807" y="29"/>
                  </a:lnTo>
                  <a:lnTo>
                    <a:pt x="787" y="46"/>
                  </a:lnTo>
                  <a:lnTo>
                    <a:pt x="764" y="67"/>
                  </a:lnTo>
                  <a:lnTo>
                    <a:pt x="738" y="91"/>
                  </a:lnTo>
                  <a:lnTo>
                    <a:pt x="707" y="117"/>
                  </a:lnTo>
                  <a:lnTo>
                    <a:pt x="675" y="146"/>
                  </a:lnTo>
                  <a:lnTo>
                    <a:pt x="641" y="178"/>
                  </a:lnTo>
                  <a:lnTo>
                    <a:pt x="605" y="210"/>
                  </a:lnTo>
                  <a:lnTo>
                    <a:pt x="567" y="244"/>
                  </a:lnTo>
                  <a:lnTo>
                    <a:pt x="527" y="280"/>
                  </a:lnTo>
                  <a:lnTo>
                    <a:pt x="487" y="317"/>
                  </a:lnTo>
                  <a:lnTo>
                    <a:pt x="446" y="353"/>
                  </a:lnTo>
                  <a:lnTo>
                    <a:pt x="405" y="390"/>
                  </a:lnTo>
                  <a:lnTo>
                    <a:pt x="364" y="427"/>
                  </a:lnTo>
                  <a:lnTo>
                    <a:pt x="325" y="464"/>
                  </a:lnTo>
                  <a:lnTo>
                    <a:pt x="285" y="500"/>
                  </a:lnTo>
                  <a:lnTo>
                    <a:pt x="247" y="534"/>
                  </a:lnTo>
                  <a:lnTo>
                    <a:pt x="209" y="569"/>
                  </a:lnTo>
                  <a:lnTo>
                    <a:pt x="175" y="601"/>
                  </a:lnTo>
                  <a:lnTo>
                    <a:pt x="142" y="630"/>
                  </a:lnTo>
                  <a:lnTo>
                    <a:pt x="111" y="658"/>
                  </a:lnTo>
                  <a:lnTo>
                    <a:pt x="84" y="683"/>
                  </a:lnTo>
                  <a:lnTo>
                    <a:pt x="60" y="705"/>
                  </a:lnTo>
                  <a:lnTo>
                    <a:pt x="40" y="725"/>
                  </a:lnTo>
                  <a:lnTo>
                    <a:pt x="23" y="740"/>
                  </a:lnTo>
                  <a:lnTo>
                    <a:pt x="11" y="752"/>
                  </a:lnTo>
                  <a:lnTo>
                    <a:pt x="3" y="759"/>
                  </a:lnTo>
                  <a:lnTo>
                    <a:pt x="0" y="763"/>
                  </a:lnTo>
                  <a:lnTo>
                    <a:pt x="0" y="1000"/>
                  </a:lnTo>
                  <a:lnTo>
                    <a:pt x="0" y="1232"/>
                  </a:lnTo>
                  <a:lnTo>
                    <a:pt x="0" y="1458"/>
                  </a:lnTo>
                  <a:lnTo>
                    <a:pt x="0" y="1682"/>
                  </a:lnTo>
                  <a:lnTo>
                    <a:pt x="0" y="1905"/>
                  </a:lnTo>
                  <a:lnTo>
                    <a:pt x="0" y="2128"/>
                  </a:lnTo>
                  <a:lnTo>
                    <a:pt x="0" y="2355"/>
                  </a:lnTo>
                  <a:lnTo>
                    <a:pt x="0" y="2588"/>
                  </a:lnTo>
                  <a:lnTo>
                    <a:pt x="0" y="2827"/>
                  </a:lnTo>
                  <a:lnTo>
                    <a:pt x="4" y="2855"/>
                  </a:lnTo>
                  <a:lnTo>
                    <a:pt x="17" y="2882"/>
                  </a:lnTo>
                  <a:lnTo>
                    <a:pt x="37" y="2906"/>
                  </a:lnTo>
                  <a:lnTo>
                    <a:pt x="62" y="2924"/>
                  </a:lnTo>
                  <a:lnTo>
                    <a:pt x="93" y="2939"/>
                  </a:lnTo>
                  <a:lnTo>
                    <a:pt x="127" y="2948"/>
                  </a:lnTo>
                  <a:lnTo>
                    <a:pt x="166" y="2952"/>
                  </a:lnTo>
                  <a:lnTo>
                    <a:pt x="192" y="2952"/>
                  </a:lnTo>
                  <a:lnTo>
                    <a:pt x="227" y="2952"/>
                  </a:lnTo>
                  <a:lnTo>
                    <a:pt x="272" y="2952"/>
                  </a:lnTo>
                  <a:lnTo>
                    <a:pt x="323" y="2952"/>
                  </a:lnTo>
                  <a:lnTo>
                    <a:pt x="382" y="2952"/>
                  </a:lnTo>
                  <a:lnTo>
                    <a:pt x="446" y="2952"/>
                  </a:lnTo>
                  <a:lnTo>
                    <a:pt x="517" y="2952"/>
                  </a:lnTo>
                  <a:lnTo>
                    <a:pt x="592" y="2952"/>
                  </a:lnTo>
                  <a:lnTo>
                    <a:pt x="669" y="2953"/>
                  </a:lnTo>
                  <a:lnTo>
                    <a:pt x="750" y="2953"/>
                  </a:lnTo>
                  <a:lnTo>
                    <a:pt x="832" y="2953"/>
                  </a:lnTo>
                  <a:lnTo>
                    <a:pt x="803" y="2925"/>
                  </a:lnTo>
                  <a:lnTo>
                    <a:pt x="780" y="2896"/>
                  </a:lnTo>
                  <a:lnTo>
                    <a:pt x="764" y="2867"/>
                  </a:lnTo>
                  <a:lnTo>
                    <a:pt x="752" y="2841"/>
                  </a:lnTo>
                  <a:lnTo>
                    <a:pt x="743" y="2817"/>
                  </a:lnTo>
                  <a:lnTo>
                    <a:pt x="739" y="2798"/>
                  </a:lnTo>
                  <a:lnTo>
                    <a:pt x="736" y="2786"/>
                  </a:lnTo>
                  <a:lnTo>
                    <a:pt x="735" y="2782"/>
                  </a:lnTo>
                  <a:close/>
                  <a:moveTo>
                    <a:pt x="370" y="925"/>
                  </a:moveTo>
                  <a:lnTo>
                    <a:pt x="374" y="865"/>
                  </a:lnTo>
                  <a:lnTo>
                    <a:pt x="386" y="807"/>
                  </a:lnTo>
                  <a:lnTo>
                    <a:pt x="404" y="753"/>
                  </a:lnTo>
                  <a:lnTo>
                    <a:pt x="431" y="701"/>
                  </a:lnTo>
                  <a:lnTo>
                    <a:pt x="462" y="654"/>
                  </a:lnTo>
                  <a:lnTo>
                    <a:pt x="501" y="611"/>
                  </a:lnTo>
                  <a:lnTo>
                    <a:pt x="544" y="574"/>
                  </a:lnTo>
                  <a:lnTo>
                    <a:pt x="592" y="542"/>
                  </a:lnTo>
                  <a:lnTo>
                    <a:pt x="644" y="516"/>
                  </a:lnTo>
                  <a:lnTo>
                    <a:pt x="699" y="497"/>
                  </a:lnTo>
                  <a:lnTo>
                    <a:pt x="758" y="485"/>
                  </a:lnTo>
                  <a:lnTo>
                    <a:pt x="818" y="481"/>
                  </a:lnTo>
                  <a:lnTo>
                    <a:pt x="879" y="485"/>
                  </a:lnTo>
                  <a:lnTo>
                    <a:pt x="938" y="497"/>
                  </a:lnTo>
                  <a:lnTo>
                    <a:pt x="993" y="516"/>
                  </a:lnTo>
                  <a:lnTo>
                    <a:pt x="1045" y="542"/>
                  </a:lnTo>
                  <a:lnTo>
                    <a:pt x="1093" y="574"/>
                  </a:lnTo>
                  <a:lnTo>
                    <a:pt x="1136" y="611"/>
                  </a:lnTo>
                  <a:lnTo>
                    <a:pt x="1175" y="654"/>
                  </a:lnTo>
                  <a:lnTo>
                    <a:pt x="1206" y="701"/>
                  </a:lnTo>
                  <a:lnTo>
                    <a:pt x="1233" y="753"/>
                  </a:lnTo>
                  <a:lnTo>
                    <a:pt x="1251" y="807"/>
                  </a:lnTo>
                  <a:lnTo>
                    <a:pt x="1263" y="865"/>
                  </a:lnTo>
                  <a:lnTo>
                    <a:pt x="1269" y="925"/>
                  </a:lnTo>
                  <a:lnTo>
                    <a:pt x="1263" y="986"/>
                  </a:lnTo>
                  <a:lnTo>
                    <a:pt x="1251" y="1043"/>
                  </a:lnTo>
                  <a:lnTo>
                    <a:pt x="1233" y="1098"/>
                  </a:lnTo>
                  <a:lnTo>
                    <a:pt x="1206" y="1149"/>
                  </a:lnTo>
                  <a:lnTo>
                    <a:pt x="1175" y="1196"/>
                  </a:lnTo>
                  <a:lnTo>
                    <a:pt x="1136" y="1239"/>
                  </a:lnTo>
                  <a:lnTo>
                    <a:pt x="1093" y="1277"/>
                  </a:lnTo>
                  <a:lnTo>
                    <a:pt x="1045" y="1309"/>
                  </a:lnTo>
                  <a:lnTo>
                    <a:pt x="993" y="1334"/>
                  </a:lnTo>
                  <a:lnTo>
                    <a:pt x="938" y="1354"/>
                  </a:lnTo>
                  <a:lnTo>
                    <a:pt x="879" y="1364"/>
                  </a:lnTo>
                  <a:lnTo>
                    <a:pt x="818" y="1370"/>
                  </a:lnTo>
                  <a:lnTo>
                    <a:pt x="758" y="1364"/>
                  </a:lnTo>
                  <a:lnTo>
                    <a:pt x="699" y="1354"/>
                  </a:lnTo>
                  <a:lnTo>
                    <a:pt x="644" y="1334"/>
                  </a:lnTo>
                  <a:lnTo>
                    <a:pt x="592" y="1309"/>
                  </a:lnTo>
                  <a:lnTo>
                    <a:pt x="544" y="1277"/>
                  </a:lnTo>
                  <a:lnTo>
                    <a:pt x="501" y="1239"/>
                  </a:lnTo>
                  <a:lnTo>
                    <a:pt x="462" y="1196"/>
                  </a:lnTo>
                  <a:lnTo>
                    <a:pt x="431" y="1149"/>
                  </a:lnTo>
                  <a:lnTo>
                    <a:pt x="404" y="1098"/>
                  </a:lnTo>
                  <a:lnTo>
                    <a:pt x="386" y="1043"/>
                  </a:lnTo>
                  <a:lnTo>
                    <a:pt x="374" y="986"/>
                  </a:lnTo>
                  <a:lnTo>
                    <a:pt x="370" y="925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 bwMode="auto">
          <a:xfrm flipV="1">
            <a:off x="2659691" y="1983543"/>
            <a:ext cx="790140" cy="790140"/>
            <a:chOff x="1615" y="7108"/>
            <a:chExt cx="4308" cy="4308"/>
          </a:xfrm>
          <a:solidFill>
            <a:schemeClr val="bg1"/>
          </a:solidFill>
        </p:grpSpPr>
        <p:sp>
          <p:nvSpPr>
            <p:cNvPr id="14" name="Freeform 12"/>
            <p:cNvSpPr/>
            <p:nvPr/>
          </p:nvSpPr>
          <p:spPr bwMode="auto">
            <a:xfrm>
              <a:off x="2580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7 w 542"/>
                <a:gd name="T3" fmla="*/ 3 h 542"/>
                <a:gd name="T4" fmla="*/ 186 w 542"/>
                <a:gd name="T5" fmla="*/ 13 h 542"/>
                <a:gd name="T6" fmla="*/ 146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6 w 542"/>
                <a:gd name="T35" fmla="*/ 512 h 542"/>
                <a:gd name="T36" fmla="*/ 186 w 542"/>
                <a:gd name="T37" fmla="*/ 528 h 542"/>
                <a:gd name="T38" fmla="*/ 227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7 w 542"/>
                <a:gd name="T45" fmla="*/ 528 h 542"/>
                <a:gd name="T46" fmla="*/ 396 w 542"/>
                <a:gd name="T47" fmla="*/ 512 h 542"/>
                <a:gd name="T48" fmla="*/ 432 w 542"/>
                <a:gd name="T49" fmla="*/ 490 h 542"/>
                <a:gd name="T50" fmla="*/ 463 w 542"/>
                <a:gd name="T51" fmla="*/ 462 h 542"/>
                <a:gd name="T52" fmla="*/ 489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89 w 542"/>
                <a:gd name="T69" fmla="*/ 110 h 542"/>
                <a:gd name="T70" fmla="*/ 463 w 542"/>
                <a:gd name="T71" fmla="*/ 79 h 542"/>
                <a:gd name="T72" fmla="*/ 432 w 542"/>
                <a:gd name="T73" fmla="*/ 52 h 542"/>
                <a:gd name="T74" fmla="*/ 396 w 542"/>
                <a:gd name="T75" fmla="*/ 30 h 542"/>
                <a:gd name="T76" fmla="*/ 357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7" y="3"/>
                  </a:lnTo>
                  <a:lnTo>
                    <a:pt x="186" y="13"/>
                  </a:lnTo>
                  <a:lnTo>
                    <a:pt x="146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6" y="512"/>
                  </a:lnTo>
                  <a:lnTo>
                    <a:pt x="186" y="528"/>
                  </a:lnTo>
                  <a:lnTo>
                    <a:pt x="227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7" y="528"/>
                  </a:lnTo>
                  <a:lnTo>
                    <a:pt x="396" y="512"/>
                  </a:lnTo>
                  <a:lnTo>
                    <a:pt x="432" y="490"/>
                  </a:lnTo>
                  <a:lnTo>
                    <a:pt x="463" y="462"/>
                  </a:lnTo>
                  <a:lnTo>
                    <a:pt x="489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89" y="110"/>
                  </a:lnTo>
                  <a:lnTo>
                    <a:pt x="463" y="79"/>
                  </a:lnTo>
                  <a:lnTo>
                    <a:pt x="432" y="52"/>
                  </a:lnTo>
                  <a:lnTo>
                    <a:pt x="396" y="30"/>
                  </a:lnTo>
                  <a:lnTo>
                    <a:pt x="357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415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6 w 542"/>
                <a:gd name="T3" fmla="*/ 3 h 542"/>
                <a:gd name="T4" fmla="*/ 186 w 542"/>
                <a:gd name="T5" fmla="*/ 13 h 542"/>
                <a:gd name="T6" fmla="*/ 147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7 w 542"/>
                <a:gd name="T35" fmla="*/ 512 h 542"/>
                <a:gd name="T36" fmla="*/ 186 w 542"/>
                <a:gd name="T37" fmla="*/ 528 h 542"/>
                <a:gd name="T38" fmla="*/ 226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6 w 542"/>
                <a:gd name="T45" fmla="*/ 528 h 542"/>
                <a:gd name="T46" fmla="*/ 395 w 542"/>
                <a:gd name="T47" fmla="*/ 512 h 542"/>
                <a:gd name="T48" fmla="*/ 431 w 542"/>
                <a:gd name="T49" fmla="*/ 490 h 542"/>
                <a:gd name="T50" fmla="*/ 463 w 542"/>
                <a:gd name="T51" fmla="*/ 462 h 542"/>
                <a:gd name="T52" fmla="*/ 490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90 w 542"/>
                <a:gd name="T69" fmla="*/ 110 h 542"/>
                <a:gd name="T70" fmla="*/ 463 w 542"/>
                <a:gd name="T71" fmla="*/ 79 h 542"/>
                <a:gd name="T72" fmla="*/ 431 w 542"/>
                <a:gd name="T73" fmla="*/ 52 h 542"/>
                <a:gd name="T74" fmla="*/ 395 w 542"/>
                <a:gd name="T75" fmla="*/ 30 h 542"/>
                <a:gd name="T76" fmla="*/ 356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6" y="3"/>
                  </a:lnTo>
                  <a:lnTo>
                    <a:pt x="186" y="13"/>
                  </a:lnTo>
                  <a:lnTo>
                    <a:pt x="147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7" y="512"/>
                  </a:lnTo>
                  <a:lnTo>
                    <a:pt x="186" y="528"/>
                  </a:lnTo>
                  <a:lnTo>
                    <a:pt x="226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6" y="528"/>
                  </a:lnTo>
                  <a:lnTo>
                    <a:pt x="395" y="512"/>
                  </a:lnTo>
                  <a:lnTo>
                    <a:pt x="431" y="490"/>
                  </a:lnTo>
                  <a:lnTo>
                    <a:pt x="463" y="462"/>
                  </a:lnTo>
                  <a:lnTo>
                    <a:pt x="490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90" y="110"/>
                  </a:lnTo>
                  <a:lnTo>
                    <a:pt x="463" y="79"/>
                  </a:lnTo>
                  <a:lnTo>
                    <a:pt x="431" y="52"/>
                  </a:lnTo>
                  <a:lnTo>
                    <a:pt x="395" y="30"/>
                  </a:lnTo>
                  <a:lnTo>
                    <a:pt x="356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629" y="9576"/>
              <a:ext cx="2278" cy="662"/>
            </a:xfrm>
            <a:custGeom>
              <a:avLst/>
              <a:gdLst>
                <a:gd name="T0" fmla="*/ 2154 w 2278"/>
                <a:gd name="T1" fmla="*/ 272 h 662"/>
                <a:gd name="T2" fmla="*/ 1986 w 2278"/>
                <a:gd name="T3" fmla="*/ 401 h 662"/>
                <a:gd name="T4" fmla="*/ 1808 w 2278"/>
                <a:gd name="T5" fmla="*/ 504 h 662"/>
                <a:gd name="T6" fmla="*/ 1622 w 2278"/>
                <a:gd name="T7" fmla="*/ 582 h 662"/>
                <a:gd name="T8" fmla="*/ 1431 w 2278"/>
                <a:gd name="T9" fmla="*/ 633 h 662"/>
                <a:gd name="T10" fmla="*/ 1237 w 2278"/>
                <a:gd name="T11" fmla="*/ 659 h 662"/>
                <a:gd name="T12" fmla="*/ 1041 w 2278"/>
                <a:gd name="T13" fmla="*/ 659 h 662"/>
                <a:gd name="T14" fmla="*/ 847 w 2278"/>
                <a:gd name="T15" fmla="*/ 633 h 662"/>
                <a:gd name="T16" fmla="*/ 656 w 2278"/>
                <a:gd name="T17" fmla="*/ 582 h 662"/>
                <a:gd name="T18" fmla="*/ 470 w 2278"/>
                <a:gd name="T19" fmla="*/ 504 h 662"/>
                <a:gd name="T20" fmla="*/ 292 w 2278"/>
                <a:gd name="T21" fmla="*/ 401 h 662"/>
                <a:gd name="T22" fmla="*/ 125 w 2278"/>
                <a:gd name="T23" fmla="*/ 272 h 662"/>
                <a:gd name="T24" fmla="*/ 25 w 2278"/>
                <a:gd name="T25" fmla="*/ 175 h 662"/>
                <a:gd name="T26" fmla="*/ 3 w 2278"/>
                <a:gd name="T27" fmla="*/ 123 h 662"/>
                <a:gd name="T28" fmla="*/ 3 w 2278"/>
                <a:gd name="T29" fmla="*/ 72 h 662"/>
                <a:gd name="T30" fmla="*/ 24 w 2278"/>
                <a:gd name="T31" fmla="*/ 28 h 662"/>
                <a:gd name="T32" fmla="*/ 62 w 2278"/>
                <a:gd name="T33" fmla="*/ 3 h 662"/>
                <a:gd name="T34" fmla="*/ 106 w 2278"/>
                <a:gd name="T35" fmla="*/ 1 h 662"/>
                <a:gd name="T36" fmla="*/ 150 w 2278"/>
                <a:gd name="T37" fmla="*/ 18 h 662"/>
                <a:gd name="T38" fmla="*/ 247 w 2278"/>
                <a:gd name="T39" fmla="*/ 106 h 662"/>
                <a:gd name="T40" fmla="*/ 410 w 2278"/>
                <a:gd name="T41" fmla="*/ 227 h 662"/>
                <a:gd name="T42" fmla="*/ 584 w 2278"/>
                <a:gd name="T43" fmla="*/ 323 h 662"/>
                <a:gd name="T44" fmla="*/ 765 w 2278"/>
                <a:gd name="T45" fmla="*/ 391 h 662"/>
                <a:gd name="T46" fmla="*/ 951 w 2278"/>
                <a:gd name="T47" fmla="*/ 432 h 662"/>
                <a:gd name="T48" fmla="*/ 1139 w 2278"/>
                <a:gd name="T49" fmla="*/ 446 h 662"/>
                <a:gd name="T50" fmla="*/ 1328 w 2278"/>
                <a:gd name="T51" fmla="*/ 432 h 662"/>
                <a:gd name="T52" fmla="*/ 1514 w 2278"/>
                <a:gd name="T53" fmla="*/ 391 h 662"/>
                <a:gd name="T54" fmla="*/ 1696 w 2278"/>
                <a:gd name="T55" fmla="*/ 323 h 662"/>
                <a:gd name="T56" fmla="*/ 1868 w 2278"/>
                <a:gd name="T57" fmla="*/ 227 h 662"/>
                <a:gd name="T58" fmla="*/ 2032 w 2278"/>
                <a:gd name="T59" fmla="*/ 106 h 662"/>
                <a:gd name="T60" fmla="*/ 2130 w 2278"/>
                <a:gd name="T61" fmla="*/ 18 h 662"/>
                <a:gd name="T62" fmla="*/ 2173 w 2278"/>
                <a:gd name="T63" fmla="*/ 1 h 662"/>
                <a:gd name="T64" fmla="*/ 2217 w 2278"/>
                <a:gd name="T65" fmla="*/ 3 h 662"/>
                <a:gd name="T66" fmla="*/ 2255 w 2278"/>
                <a:gd name="T67" fmla="*/ 28 h 662"/>
                <a:gd name="T68" fmla="*/ 2276 w 2278"/>
                <a:gd name="T69" fmla="*/ 72 h 662"/>
                <a:gd name="T70" fmla="*/ 2276 w 2278"/>
                <a:gd name="T71" fmla="*/ 124 h 662"/>
                <a:gd name="T72" fmla="*/ 2253 w 2278"/>
                <a:gd name="T73" fmla="*/ 17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8" h="662">
                  <a:moveTo>
                    <a:pt x="2234" y="197"/>
                  </a:moveTo>
                  <a:lnTo>
                    <a:pt x="2154" y="272"/>
                  </a:lnTo>
                  <a:lnTo>
                    <a:pt x="2071" y="340"/>
                  </a:lnTo>
                  <a:lnTo>
                    <a:pt x="1986" y="401"/>
                  </a:lnTo>
                  <a:lnTo>
                    <a:pt x="1897" y="455"/>
                  </a:lnTo>
                  <a:lnTo>
                    <a:pt x="1808" y="504"/>
                  </a:lnTo>
                  <a:lnTo>
                    <a:pt x="1715" y="545"/>
                  </a:lnTo>
                  <a:lnTo>
                    <a:pt x="1622" y="582"/>
                  </a:lnTo>
                  <a:lnTo>
                    <a:pt x="1527" y="611"/>
                  </a:lnTo>
                  <a:lnTo>
                    <a:pt x="1431" y="633"/>
                  </a:lnTo>
                  <a:lnTo>
                    <a:pt x="1334" y="649"/>
                  </a:lnTo>
                  <a:lnTo>
                    <a:pt x="1237" y="659"/>
                  </a:lnTo>
                  <a:lnTo>
                    <a:pt x="1139" y="662"/>
                  </a:lnTo>
                  <a:lnTo>
                    <a:pt x="1041" y="659"/>
                  </a:lnTo>
                  <a:lnTo>
                    <a:pt x="944" y="649"/>
                  </a:lnTo>
                  <a:lnTo>
                    <a:pt x="847" y="633"/>
                  </a:lnTo>
                  <a:lnTo>
                    <a:pt x="752" y="611"/>
                  </a:lnTo>
                  <a:lnTo>
                    <a:pt x="656" y="582"/>
                  </a:lnTo>
                  <a:lnTo>
                    <a:pt x="563" y="545"/>
                  </a:lnTo>
                  <a:lnTo>
                    <a:pt x="470" y="504"/>
                  </a:lnTo>
                  <a:lnTo>
                    <a:pt x="381" y="455"/>
                  </a:lnTo>
                  <a:lnTo>
                    <a:pt x="292" y="401"/>
                  </a:lnTo>
                  <a:lnTo>
                    <a:pt x="207" y="340"/>
                  </a:lnTo>
                  <a:lnTo>
                    <a:pt x="125" y="272"/>
                  </a:lnTo>
                  <a:lnTo>
                    <a:pt x="45" y="197"/>
                  </a:lnTo>
                  <a:lnTo>
                    <a:pt x="25" y="175"/>
                  </a:lnTo>
                  <a:lnTo>
                    <a:pt x="12" y="150"/>
                  </a:lnTo>
                  <a:lnTo>
                    <a:pt x="3" y="123"/>
                  </a:lnTo>
                  <a:lnTo>
                    <a:pt x="0" y="96"/>
                  </a:lnTo>
                  <a:lnTo>
                    <a:pt x="3" y="72"/>
                  </a:lnTo>
                  <a:lnTo>
                    <a:pt x="11" y="48"/>
                  </a:lnTo>
                  <a:lnTo>
                    <a:pt x="24" y="28"/>
                  </a:lnTo>
                  <a:lnTo>
                    <a:pt x="42" y="13"/>
                  </a:lnTo>
                  <a:lnTo>
                    <a:pt x="62" y="3"/>
                  </a:lnTo>
                  <a:lnTo>
                    <a:pt x="84" y="0"/>
                  </a:lnTo>
                  <a:lnTo>
                    <a:pt x="106" y="1"/>
                  </a:lnTo>
                  <a:lnTo>
                    <a:pt x="129" y="6"/>
                  </a:lnTo>
                  <a:lnTo>
                    <a:pt x="150" y="18"/>
                  </a:lnTo>
                  <a:lnTo>
                    <a:pt x="169" y="34"/>
                  </a:lnTo>
                  <a:lnTo>
                    <a:pt x="247" y="106"/>
                  </a:lnTo>
                  <a:lnTo>
                    <a:pt x="328" y="170"/>
                  </a:lnTo>
                  <a:lnTo>
                    <a:pt x="410" y="227"/>
                  </a:lnTo>
                  <a:lnTo>
                    <a:pt x="497" y="278"/>
                  </a:lnTo>
                  <a:lnTo>
                    <a:pt x="584" y="323"/>
                  </a:lnTo>
                  <a:lnTo>
                    <a:pt x="675" y="361"/>
                  </a:lnTo>
                  <a:lnTo>
                    <a:pt x="765" y="391"/>
                  </a:lnTo>
                  <a:lnTo>
                    <a:pt x="858" y="415"/>
                  </a:lnTo>
                  <a:lnTo>
                    <a:pt x="951" y="432"/>
                  </a:lnTo>
                  <a:lnTo>
                    <a:pt x="1045" y="442"/>
                  </a:lnTo>
                  <a:lnTo>
                    <a:pt x="1139" y="446"/>
                  </a:lnTo>
                  <a:lnTo>
                    <a:pt x="1234" y="442"/>
                  </a:lnTo>
                  <a:lnTo>
                    <a:pt x="1328" y="432"/>
                  </a:lnTo>
                  <a:lnTo>
                    <a:pt x="1422" y="415"/>
                  </a:lnTo>
                  <a:lnTo>
                    <a:pt x="1514" y="391"/>
                  </a:lnTo>
                  <a:lnTo>
                    <a:pt x="1605" y="361"/>
                  </a:lnTo>
                  <a:lnTo>
                    <a:pt x="1696" y="323"/>
                  </a:lnTo>
                  <a:lnTo>
                    <a:pt x="1783" y="278"/>
                  </a:lnTo>
                  <a:lnTo>
                    <a:pt x="1868" y="227"/>
                  </a:lnTo>
                  <a:lnTo>
                    <a:pt x="1952" y="170"/>
                  </a:lnTo>
                  <a:lnTo>
                    <a:pt x="2032" y="106"/>
                  </a:lnTo>
                  <a:lnTo>
                    <a:pt x="2111" y="34"/>
                  </a:lnTo>
                  <a:lnTo>
                    <a:pt x="2130" y="18"/>
                  </a:lnTo>
                  <a:lnTo>
                    <a:pt x="2151" y="6"/>
                  </a:lnTo>
                  <a:lnTo>
                    <a:pt x="2173" y="1"/>
                  </a:lnTo>
                  <a:lnTo>
                    <a:pt x="2196" y="0"/>
                  </a:lnTo>
                  <a:lnTo>
                    <a:pt x="2217" y="3"/>
                  </a:lnTo>
                  <a:lnTo>
                    <a:pt x="2238" y="13"/>
                  </a:lnTo>
                  <a:lnTo>
                    <a:pt x="2255" y="28"/>
                  </a:lnTo>
                  <a:lnTo>
                    <a:pt x="2268" y="48"/>
                  </a:lnTo>
                  <a:lnTo>
                    <a:pt x="2276" y="72"/>
                  </a:lnTo>
                  <a:lnTo>
                    <a:pt x="2278" y="96"/>
                  </a:lnTo>
                  <a:lnTo>
                    <a:pt x="2276" y="124"/>
                  </a:lnTo>
                  <a:lnTo>
                    <a:pt x="2266" y="150"/>
                  </a:lnTo>
                  <a:lnTo>
                    <a:pt x="2253" y="175"/>
                  </a:lnTo>
                  <a:lnTo>
                    <a:pt x="2234" y="19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615" y="7108"/>
              <a:ext cx="4308" cy="4308"/>
            </a:xfrm>
            <a:custGeom>
              <a:avLst/>
              <a:gdLst>
                <a:gd name="T0" fmla="*/ 1767 w 4308"/>
                <a:gd name="T1" fmla="*/ 4274 h 4308"/>
                <a:gd name="T2" fmla="*/ 1287 w 4308"/>
                <a:gd name="T3" fmla="*/ 4126 h 4308"/>
                <a:gd name="T4" fmla="*/ 863 w 4308"/>
                <a:gd name="T5" fmla="*/ 3877 h 4308"/>
                <a:gd name="T6" fmla="*/ 506 w 4308"/>
                <a:gd name="T7" fmla="*/ 3541 h 4308"/>
                <a:gd name="T8" fmla="*/ 234 w 4308"/>
                <a:gd name="T9" fmla="*/ 3133 h 4308"/>
                <a:gd name="T10" fmla="*/ 60 w 4308"/>
                <a:gd name="T11" fmla="*/ 2665 h 4308"/>
                <a:gd name="T12" fmla="*/ 0 w 4308"/>
                <a:gd name="T13" fmla="*/ 2153 h 4308"/>
                <a:gd name="T14" fmla="*/ 60 w 4308"/>
                <a:gd name="T15" fmla="*/ 1643 h 4308"/>
                <a:gd name="T16" fmla="*/ 234 w 4308"/>
                <a:gd name="T17" fmla="*/ 1175 h 4308"/>
                <a:gd name="T18" fmla="*/ 506 w 4308"/>
                <a:gd name="T19" fmla="*/ 767 h 4308"/>
                <a:gd name="T20" fmla="*/ 863 w 4308"/>
                <a:gd name="T21" fmla="*/ 431 h 4308"/>
                <a:gd name="T22" fmla="*/ 1287 w 4308"/>
                <a:gd name="T23" fmla="*/ 182 h 4308"/>
                <a:gd name="T24" fmla="*/ 1767 w 4308"/>
                <a:gd name="T25" fmla="*/ 34 h 4308"/>
                <a:gd name="T26" fmla="*/ 2286 w 4308"/>
                <a:gd name="T27" fmla="*/ 4 h 4308"/>
                <a:gd name="T28" fmla="*/ 2786 w 4308"/>
                <a:gd name="T29" fmla="*/ 94 h 4308"/>
                <a:gd name="T30" fmla="*/ 3240 w 4308"/>
                <a:gd name="T31" fmla="*/ 294 h 4308"/>
                <a:gd name="T32" fmla="*/ 3633 w 4308"/>
                <a:gd name="T33" fmla="*/ 589 h 4308"/>
                <a:gd name="T34" fmla="*/ 3948 w 4308"/>
                <a:gd name="T35" fmla="*/ 963 h 4308"/>
                <a:gd name="T36" fmla="*/ 4173 w 4308"/>
                <a:gd name="T37" fmla="*/ 1403 h 4308"/>
                <a:gd name="T38" fmla="*/ 4292 w 4308"/>
                <a:gd name="T39" fmla="*/ 1894 h 4308"/>
                <a:gd name="T40" fmla="*/ 4292 w 4308"/>
                <a:gd name="T41" fmla="*/ 2414 h 4308"/>
                <a:gd name="T42" fmla="*/ 4173 w 4308"/>
                <a:gd name="T43" fmla="*/ 2905 h 4308"/>
                <a:gd name="T44" fmla="*/ 3948 w 4308"/>
                <a:gd name="T45" fmla="*/ 3345 h 4308"/>
                <a:gd name="T46" fmla="*/ 3633 w 4308"/>
                <a:gd name="T47" fmla="*/ 3719 h 4308"/>
                <a:gd name="T48" fmla="*/ 3240 w 4308"/>
                <a:gd name="T49" fmla="*/ 4014 h 4308"/>
                <a:gd name="T50" fmla="*/ 2786 w 4308"/>
                <a:gd name="T51" fmla="*/ 4214 h 4308"/>
                <a:gd name="T52" fmla="*/ 2286 w 4308"/>
                <a:gd name="T53" fmla="*/ 4304 h 4308"/>
                <a:gd name="T54" fmla="*/ 1903 w 4308"/>
                <a:gd name="T55" fmla="*/ 247 h 4308"/>
                <a:gd name="T56" fmla="*/ 1433 w 4308"/>
                <a:gd name="T57" fmla="*/ 370 h 4308"/>
                <a:gd name="T58" fmla="*/ 1018 w 4308"/>
                <a:gd name="T59" fmla="*/ 602 h 4308"/>
                <a:gd name="T60" fmla="*/ 675 w 4308"/>
                <a:gd name="T61" fmla="*/ 925 h 4308"/>
                <a:gd name="T62" fmla="*/ 419 w 4308"/>
                <a:gd name="T63" fmla="*/ 1325 h 4308"/>
                <a:gd name="T64" fmla="*/ 267 w 4308"/>
                <a:gd name="T65" fmla="*/ 1782 h 4308"/>
                <a:gd name="T66" fmla="*/ 234 w 4308"/>
                <a:gd name="T67" fmla="*/ 2280 h 4308"/>
                <a:gd name="T68" fmla="*/ 328 w 4308"/>
                <a:gd name="T69" fmla="*/ 2761 h 4308"/>
                <a:gd name="T70" fmla="*/ 535 w 4308"/>
                <a:gd name="T71" fmla="*/ 3191 h 4308"/>
                <a:gd name="T72" fmla="*/ 836 w 4308"/>
                <a:gd name="T73" fmla="*/ 3554 h 4308"/>
                <a:gd name="T74" fmla="*/ 1219 w 4308"/>
                <a:gd name="T75" fmla="*/ 3834 h 4308"/>
                <a:gd name="T76" fmla="*/ 1662 w 4308"/>
                <a:gd name="T77" fmla="*/ 4014 h 4308"/>
                <a:gd name="T78" fmla="*/ 2153 w 4308"/>
                <a:gd name="T79" fmla="*/ 4076 h 4308"/>
                <a:gd name="T80" fmla="*/ 2646 w 4308"/>
                <a:gd name="T81" fmla="*/ 4014 h 4308"/>
                <a:gd name="T82" fmla="*/ 3089 w 4308"/>
                <a:gd name="T83" fmla="*/ 3834 h 4308"/>
                <a:gd name="T84" fmla="*/ 3470 w 4308"/>
                <a:gd name="T85" fmla="*/ 3554 h 4308"/>
                <a:gd name="T86" fmla="*/ 3773 w 4308"/>
                <a:gd name="T87" fmla="*/ 3191 h 4308"/>
                <a:gd name="T88" fmla="*/ 3978 w 4308"/>
                <a:gd name="T89" fmla="*/ 2761 h 4308"/>
                <a:gd name="T90" fmla="*/ 4072 w 4308"/>
                <a:gd name="T91" fmla="*/ 2280 h 4308"/>
                <a:gd name="T92" fmla="*/ 4041 w 4308"/>
                <a:gd name="T93" fmla="*/ 1782 h 4308"/>
                <a:gd name="T94" fmla="*/ 3889 w 4308"/>
                <a:gd name="T95" fmla="*/ 1325 h 4308"/>
                <a:gd name="T96" fmla="*/ 3633 w 4308"/>
                <a:gd name="T97" fmla="*/ 925 h 4308"/>
                <a:gd name="T98" fmla="*/ 3288 w 4308"/>
                <a:gd name="T99" fmla="*/ 602 h 4308"/>
                <a:gd name="T100" fmla="*/ 2873 w 4308"/>
                <a:gd name="T101" fmla="*/ 370 h 4308"/>
                <a:gd name="T102" fmla="*/ 2405 w 4308"/>
                <a:gd name="T103" fmla="*/ 247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4"/>
                  </a:lnTo>
                  <a:lnTo>
                    <a:pt x="1894" y="4292"/>
                  </a:lnTo>
                  <a:lnTo>
                    <a:pt x="1767" y="4274"/>
                  </a:lnTo>
                  <a:lnTo>
                    <a:pt x="1643" y="4248"/>
                  </a:lnTo>
                  <a:lnTo>
                    <a:pt x="1521" y="4214"/>
                  </a:lnTo>
                  <a:lnTo>
                    <a:pt x="1403" y="4173"/>
                  </a:lnTo>
                  <a:lnTo>
                    <a:pt x="1287" y="4126"/>
                  </a:lnTo>
                  <a:lnTo>
                    <a:pt x="1175" y="4074"/>
                  </a:lnTo>
                  <a:lnTo>
                    <a:pt x="1067" y="4014"/>
                  </a:lnTo>
                  <a:lnTo>
                    <a:pt x="962" y="3948"/>
                  </a:lnTo>
                  <a:lnTo>
                    <a:pt x="863" y="3877"/>
                  </a:lnTo>
                  <a:lnTo>
                    <a:pt x="766" y="3802"/>
                  </a:lnTo>
                  <a:lnTo>
                    <a:pt x="675" y="3719"/>
                  </a:lnTo>
                  <a:lnTo>
                    <a:pt x="588" y="3633"/>
                  </a:lnTo>
                  <a:lnTo>
                    <a:pt x="506" y="3541"/>
                  </a:lnTo>
                  <a:lnTo>
                    <a:pt x="431" y="3445"/>
                  </a:lnTo>
                  <a:lnTo>
                    <a:pt x="359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5" y="2905"/>
                  </a:lnTo>
                  <a:lnTo>
                    <a:pt x="94" y="2787"/>
                  </a:lnTo>
                  <a:lnTo>
                    <a:pt x="60" y="2665"/>
                  </a:lnTo>
                  <a:lnTo>
                    <a:pt x="34" y="2541"/>
                  </a:lnTo>
                  <a:lnTo>
                    <a:pt x="16" y="2414"/>
                  </a:lnTo>
                  <a:lnTo>
                    <a:pt x="4" y="2284"/>
                  </a:lnTo>
                  <a:lnTo>
                    <a:pt x="0" y="2153"/>
                  </a:lnTo>
                  <a:lnTo>
                    <a:pt x="4" y="2022"/>
                  </a:lnTo>
                  <a:lnTo>
                    <a:pt x="16" y="1894"/>
                  </a:lnTo>
                  <a:lnTo>
                    <a:pt x="34" y="1767"/>
                  </a:lnTo>
                  <a:lnTo>
                    <a:pt x="60" y="1643"/>
                  </a:lnTo>
                  <a:lnTo>
                    <a:pt x="94" y="1521"/>
                  </a:lnTo>
                  <a:lnTo>
                    <a:pt x="135" y="1403"/>
                  </a:lnTo>
                  <a:lnTo>
                    <a:pt x="182" y="1287"/>
                  </a:lnTo>
                  <a:lnTo>
                    <a:pt x="234" y="1175"/>
                  </a:lnTo>
                  <a:lnTo>
                    <a:pt x="294" y="1067"/>
                  </a:lnTo>
                  <a:lnTo>
                    <a:pt x="359" y="963"/>
                  </a:lnTo>
                  <a:lnTo>
                    <a:pt x="431" y="863"/>
                  </a:lnTo>
                  <a:lnTo>
                    <a:pt x="506" y="767"/>
                  </a:lnTo>
                  <a:lnTo>
                    <a:pt x="588" y="675"/>
                  </a:lnTo>
                  <a:lnTo>
                    <a:pt x="675" y="589"/>
                  </a:lnTo>
                  <a:lnTo>
                    <a:pt x="766" y="507"/>
                  </a:lnTo>
                  <a:lnTo>
                    <a:pt x="863" y="431"/>
                  </a:lnTo>
                  <a:lnTo>
                    <a:pt x="962" y="360"/>
                  </a:lnTo>
                  <a:lnTo>
                    <a:pt x="1067" y="294"/>
                  </a:lnTo>
                  <a:lnTo>
                    <a:pt x="1175" y="234"/>
                  </a:lnTo>
                  <a:lnTo>
                    <a:pt x="1287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3" y="60"/>
                  </a:lnTo>
                  <a:lnTo>
                    <a:pt x="1767" y="34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6" y="4"/>
                  </a:lnTo>
                  <a:lnTo>
                    <a:pt x="2414" y="16"/>
                  </a:lnTo>
                  <a:lnTo>
                    <a:pt x="2541" y="34"/>
                  </a:lnTo>
                  <a:lnTo>
                    <a:pt x="2665" y="60"/>
                  </a:lnTo>
                  <a:lnTo>
                    <a:pt x="2786" y="94"/>
                  </a:lnTo>
                  <a:lnTo>
                    <a:pt x="2905" y="135"/>
                  </a:lnTo>
                  <a:lnTo>
                    <a:pt x="3020" y="182"/>
                  </a:lnTo>
                  <a:lnTo>
                    <a:pt x="3133" y="234"/>
                  </a:lnTo>
                  <a:lnTo>
                    <a:pt x="3240" y="294"/>
                  </a:lnTo>
                  <a:lnTo>
                    <a:pt x="3345" y="360"/>
                  </a:lnTo>
                  <a:lnTo>
                    <a:pt x="3445" y="431"/>
                  </a:lnTo>
                  <a:lnTo>
                    <a:pt x="3541" y="507"/>
                  </a:lnTo>
                  <a:lnTo>
                    <a:pt x="3633" y="589"/>
                  </a:lnTo>
                  <a:lnTo>
                    <a:pt x="3719" y="675"/>
                  </a:lnTo>
                  <a:lnTo>
                    <a:pt x="3800" y="767"/>
                  </a:lnTo>
                  <a:lnTo>
                    <a:pt x="3877" y="863"/>
                  </a:lnTo>
                  <a:lnTo>
                    <a:pt x="3948" y="963"/>
                  </a:lnTo>
                  <a:lnTo>
                    <a:pt x="4014" y="1067"/>
                  </a:lnTo>
                  <a:lnTo>
                    <a:pt x="4072" y="1175"/>
                  </a:lnTo>
                  <a:lnTo>
                    <a:pt x="4126" y="1287"/>
                  </a:lnTo>
                  <a:lnTo>
                    <a:pt x="4173" y="1403"/>
                  </a:lnTo>
                  <a:lnTo>
                    <a:pt x="4214" y="1521"/>
                  </a:lnTo>
                  <a:lnTo>
                    <a:pt x="4247" y="1643"/>
                  </a:lnTo>
                  <a:lnTo>
                    <a:pt x="4273" y="1767"/>
                  </a:lnTo>
                  <a:lnTo>
                    <a:pt x="4292" y="1894"/>
                  </a:lnTo>
                  <a:lnTo>
                    <a:pt x="4304" y="2022"/>
                  </a:lnTo>
                  <a:lnTo>
                    <a:pt x="4308" y="2153"/>
                  </a:lnTo>
                  <a:lnTo>
                    <a:pt x="4304" y="2284"/>
                  </a:lnTo>
                  <a:lnTo>
                    <a:pt x="4292" y="2414"/>
                  </a:lnTo>
                  <a:lnTo>
                    <a:pt x="4273" y="2541"/>
                  </a:lnTo>
                  <a:lnTo>
                    <a:pt x="4247" y="2665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4" y="3240"/>
                  </a:lnTo>
                  <a:lnTo>
                    <a:pt x="3948" y="3345"/>
                  </a:lnTo>
                  <a:lnTo>
                    <a:pt x="3877" y="3445"/>
                  </a:lnTo>
                  <a:lnTo>
                    <a:pt x="3800" y="3541"/>
                  </a:lnTo>
                  <a:lnTo>
                    <a:pt x="3719" y="3633"/>
                  </a:lnTo>
                  <a:lnTo>
                    <a:pt x="3633" y="3719"/>
                  </a:lnTo>
                  <a:lnTo>
                    <a:pt x="3541" y="3802"/>
                  </a:lnTo>
                  <a:lnTo>
                    <a:pt x="3445" y="3877"/>
                  </a:lnTo>
                  <a:lnTo>
                    <a:pt x="3345" y="3948"/>
                  </a:lnTo>
                  <a:lnTo>
                    <a:pt x="3240" y="4014"/>
                  </a:lnTo>
                  <a:lnTo>
                    <a:pt x="3133" y="4074"/>
                  </a:lnTo>
                  <a:lnTo>
                    <a:pt x="3020" y="4126"/>
                  </a:lnTo>
                  <a:lnTo>
                    <a:pt x="2905" y="4173"/>
                  </a:lnTo>
                  <a:lnTo>
                    <a:pt x="2786" y="4214"/>
                  </a:lnTo>
                  <a:lnTo>
                    <a:pt x="2665" y="4248"/>
                  </a:lnTo>
                  <a:lnTo>
                    <a:pt x="2541" y="4274"/>
                  </a:lnTo>
                  <a:lnTo>
                    <a:pt x="2414" y="4292"/>
                  </a:lnTo>
                  <a:lnTo>
                    <a:pt x="2286" y="4304"/>
                  </a:lnTo>
                  <a:lnTo>
                    <a:pt x="2153" y="4308"/>
                  </a:lnTo>
                  <a:close/>
                  <a:moveTo>
                    <a:pt x="2153" y="230"/>
                  </a:moveTo>
                  <a:lnTo>
                    <a:pt x="2028" y="236"/>
                  </a:lnTo>
                  <a:lnTo>
                    <a:pt x="1903" y="247"/>
                  </a:lnTo>
                  <a:lnTo>
                    <a:pt x="1782" y="267"/>
                  </a:lnTo>
                  <a:lnTo>
                    <a:pt x="1662" y="294"/>
                  </a:lnTo>
                  <a:lnTo>
                    <a:pt x="1546" y="329"/>
                  </a:lnTo>
                  <a:lnTo>
                    <a:pt x="1433" y="370"/>
                  </a:lnTo>
                  <a:lnTo>
                    <a:pt x="1325" y="419"/>
                  </a:lnTo>
                  <a:lnTo>
                    <a:pt x="1219" y="474"/>
                  </a:lnTo>
                  <a:lnTo>
                    <a:pt x="1117" y="535"/>
                  </a:lnTo>
                  <a:lnTo>
                    <a:pt x="1018" y="602"/>
                  </a:lnTo>
                  <a:lnTo>
                    <a:pt x="925" y="675"/>
                  </a:lnTo>
                  <a:lnTo>
                    <a:pt x="836" y="754"/>
                  </a:lnTo>
                  <a:lnTo>
                    <a:pt x="753" y="836"/>
                  </a:lnTo>
                  <a:lnTo>
                    <a:pt x="675" y="925"/>
                  </a:lnTo>
                  <a:lnTo>
                    <a:pt x="602" y="1018"/>
                  </a:lnTo>
                  <a:lnTo>
                    <a:pt x="535" y="1117"/>
                  </a:lnTo>
                  <a:lnTo>
                    <a:pt x="474" y="1219"/>
                  </a:lnTo>
                  <a:lnTo>
                    <a:pt x="419" y="1325"/>
                  </a:lnTo>
                  <a:lnTo>
                    <a:pt x="370" y="1433"/>
                  </a:lnTo>
                  <a:lnTo>
                    <a:pt x="328" y="1546"/>
                  </a:lnTo>
                  <a:lnTo>
                    <a:pt x="294" y="1662"/>
                  </a:lnTo>
                  <a:lnTo>
                    <a:pt x="267" y="1782"/>
                  </a:lnTo>
                  <a:lnTo>
                    <a:pt x="247" y="1903"/>
                  </a:lnTo>
                  <a:lnTo>
                    <a:pt x="234" y="2028"/>
                  </a:lnTo>
                  <a:lnTo>
                    <a:pt x="230" y="2153"/>
                  </a:lnTo>
                  <a:lnTo>
                    <a:pt x="234" y="2280"/>
                  </a:lnTo>
                  <a:lnTo>
                    <a:pt x="247" y="2405"/>
                  </a:lnTo>
                  <a:lnTo>
                    <a:pt x="267" y="2526"/>
                  </a:lnTo>
                  <a:lnTo>
                    <a:pt x="294" y="2646"/>
                  </a:lnTo>
                  <a:lnTo>
                    <a:pt x="328" y="2761"/>
                  </a:lnTo>
                  <a:lnTo>
                    <a:pt x="370" y="2875"/>
                  </a:lnTo>
                  <a:lnTo>
                    <a:pt x="419" y="2983"/>
                  </a:lnTo>
                  <a:lnTo>
                    <a:pt x="474" y="3089"/>
                  </a:lnTo>
                  <a:lnTo>
                    <a:pt x="535" y="3191"/>
                  </a:lnTo>
                  <a:lnTo>
                    <a:pt x="602" y="3290"/>
                  </a:lnTo>
                  <a:lnTo>
                    <a:pt x="675" y="3383"/>
                  </a:lnTo>
                  <a:lnTo>
                    <a:pt x="753" y="3470"/>
                  </a:lnTo>
                  <a:lnTo>
                    <a:pt x="836" y="3554"/>
                  </a:lnTo>
                  <a:lnTo>
                    <a:pt x="925" y="3633"/>
                  </a:lnTo>
                  <a:lnTo>
                    <a:pt x="1018" y="3706"/>
                  </a:lnTo>
                  <a:lnTo>
                    <a:pt x="1117" y="3773"/>
                  </a:lnTo>
                  <a:lnTo>
                    <a:pt x="1219" y="3834"/>
                  </a:lnTo>
                  <a:lnTo>
                    <a:pt x="1325" y="3889"/>
                  </a:lnTo>
                  <a:lnTo>
                    <a:pt x="1433" y="3938"/>
                  </a:lnTo>
                  <a:lnTo>
                    <a:pt x="1546" y="3978"/>
                  </a:lnTo>
                  <a:lnTo>
                    <a:pt x="1662" y="4014"/>
                  </a:lnTo>
                  <a:lnTo>
                    <a:pt x="1782" y="4041"/>
                  </a:lnTo>
                  <a:lnTo>
                    <a:pt x="1903" y="4061"/>
                  </a:lnTo>
                  <a:lnTo>
                    <a:pt x="2028" y="4073"/>
                  </a:lnTo>
                  <a:lnTo>
                    <a:pt x="2153" y="4076"/>
                  </a:lnTo>
                  <a:lnTo>
                    <a:pt x="2280" y="4073"/>
                  </a:lnTo>
                  <a:lnTo>
                    <a:pt x="2405" y="4061"/>
                  </a:lnTo>
                  <a:lnTo>
                    <a:pt x="2526" y="4041"/>
                  </a:lnTo>
                  <a:lnTo>
                    <a:pt x="2646" y="4014"/>
                  </a:lnTo>
                  <a:lnTo>
                    <a:pt x="2761" y="3978"/>
                  </a:lnTo>
                  <a:lnTo>
                    <a:pt x="2873" y="3938"/>
                  </a:lnTo>
                  <a:lnTo>
                    <a:pt x="2983" y="3889"/>
                  </a:lnTo>
                  <a:lnTo>
                    <a:pt x="3089" y="3834"/>
                  </a:lnTo>
                  <a:lnTo>
                    <a:pt x="3191" y="3773"/>
                  </a:lnTo>
                  <a:lnTo>
                    <a:pt x="3288" y="3706"/>
                  </a:lnTo>
                  <a:lnTo>
                    <a:pt x="3383" y="3633"/>
                  </a:lnTo>
                  <a:lnTo>
                    <a:pt x="3470" y="3554"/>
                  </a:lnTo>
                  <a:lnTo>
                    <a:pt x="3554" y="3470"/>
                  </a:lnTo>
                  <a:lnTo>
                    <a:pt x="3633" y="3383"/>
                  </a:lnTo>
                  <a:lnTo>
                    <a:pt x="3706" y="3290"/>
                  </a:lnTo>
                  <a:lnTo>
                    <a:pt x="3773" y="3191"/>
                  </a:lnTo>
                  <a:lnTo>
                    <a:pt x="3834" y="3089"/>
                  </a:lnTo>
                  <a:lnTo>
                    <a:pt x="3889" y="2983"/>
                  </a:lnTo>
                  <a:lnTo>
                    <a:pt x="3938" y="2875"/>
                  </a:lnTo>
                  <a:lnTo>
                    <a:pt x="3978" y="2761"/>
                  </a:lnTo>
                  <a:lnTo>
                    <a:pt x="4014" y="2646"/>
                  </a:lnTo>
                  <a:lnTo>
                    <a:pt x="4041" y="2526"/>
                  </a:lnTo>
                  <a:lnTo>
                    <a:pt x="4061" y="2405"/>
                  </a:lnTo>
                  <a:lnTo>
                    <a:pt x="4072" y="2280"/>
                  </a:lnTo>
                  <a:lnTo>
                    <a:pt x="4076" y="2153"/>
                  </a:lnTo>
                  <a:lnTo>
                    <a:pt x="4072" y="2028"/>
                  </a:lnTo>
                  <a:lnTo>
                    <a:pt x="4061" y="1903"/>
                  </a:lnTo>
                  <a:lnTo>
                    <a:pt x="4041" y="1782"/>
                  </a:lnTo>
                  <a:lnTo>
                    <a:pt x="4014" y="1662"/>
                  </a:lnTo>
                  <a:lnTo>
                    <a:pt x="3978" y="1546"/>
                  </a:lnTo>
                  <a:lnTo>
                    <a:pt x="3938" y="1433"/>
                  </a:lnTo>
                  <a:lnTo>
                    <a:pt x="3889" y="1325"/>
                  </a:lnTo>
                  <a:lnTo>
                    <a:pt x="3834" y="1219"/>
                  </a:lnTo>
                  <a:lnTo>
                    <a:pt x="3773" y="1117"/>
                  </a:lnTo>
                  <a:lnTo>
                    <a:pt x="3706" y="1018"/>
                  </a:lnTo>
                  <a:lnTo>
                    <a:pt x="3633" y="925"/>
                  </a:lnTo>
                  <a:lnTo>
                    <a:pt x="3554" y="836"/>
                  </a:lnTo>
                  <a:lnTo>
                    <a:pt x="3470" y="754"/>
                  </a:lnTo>
                  <a:lnTo>
                    <a:pt x="3383" y="675"/>
                  </a:lnTo>
                  <a:lnTo>
                    <a:pt x="3288" y="602"/>
                  </a:lnTo>
                  <a:lnTo>
                    <a:pt x="3191" y="535"/>
                  </a:lnTo>
                  <a:lnTo>
                    <a:pt x="3089" y="474"/>
                  </a:lnTo>
                  <a:lnTo>
                    <a:pt x="2983" y="419"/>
                  </a:lnTo>
                  <a:lnTo>
                    <a:pt x="2873" y="370"/>
                  </a:lnTo>
                  <a:lnTo>
                    <a:pt x="2761" y="329"/>
                  </a:lnTo>
                  <a:lnTo>
                    <a:pt x="2646" y="294"/>
                  </a:lnTo>
                  <a:lnTo>
                    <a:pt x="2526" y="267"/>
                  </a:lnTo>
                  <a:lnTo>
                    <a:pt x="2405" y="247"/>
                  </a:lnTo>
                  <a:lnTo>
                    <a:pt x="2280" y="236"/>
                  </a:lnTo>
                  <a:lnTo>
                    <a:pt x="2153" y="23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47568" y="1936876"/>
            <a:ext cx="868291" cy="868289"/>
            <a:chOff x="12832052" y="2599088"/>
            <a:chExt cx="1000303" cy="1000303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997608" y="2779505"/>
              <a:ext cx="668494" cy="675692"/>
            </a:xfrm>
            <a:custGeom>
              <a:avLst/>
              <a:gdLst>
                <a:gd name="T0" fmla="*/ 721 w 2879"/>
                <a:gd name="T1" fmla="*/ 2861 h 2910"/>
                <a:gd name="T2" fmla="*/ 674 w 2879"/>
                <a:gd name="T3" fmla="*/ 2343 h 2910"/>
                <a:gd name="T4" fmla="*/ 746 w 2879"/>
                <a:gd name="T5" fmla="*/ 2209 h 2910"/>
                <a:gd name="T6" fmla="*/ 935 w 2879"/>
                <a:gd name="T7" fmla="*/ 2178 h 2910"/>
                <a:gd name="T8" fmla="*/ 1111 w 2879"/>
                <a:gd name="T9" fmla="*/ 1963 h 2910"/>
                <a:gd name="T10" fmla="*/ 1173 w 2879"/>
                <a:gd name="T11" fmla="*/ 1759 h 2910"/>
                <a:gd name="T12" fmla="*/ 1070 w 2879"/>
                <a:gd name="T13" fmla="*/ 1654 h 2910"/>
                <a:gd name="T14" fmla="*/ 623 w 2879"/>
                <a:gd name="T15" fmla="*/ 1426 h 2910"/>
                <a:gd name="T16" fmla="*/ 257 w 2879"/>
                <a:gd name="T17" fmla="*/ 1039 h 2910"/>
                <a:gd name="T18" fmla="*/ 4 w 2879"/>
                <a:gd name="T19" fmla="*/ 524 h 2910"/>
                <a:gd name="T20" fmla="*/ 42 w 2879"/>
                <a:gd name="T21" fmla="*/ 433 h 2910"/>
                <a:gd name="T22" fmla="*/ 503 w 2879"/>
                <a:gd name="T23" fmla="*/ 439 h 2910"/>
                <a:gd name="T24" fmla="*/ 518 w 2879"/>
                <a:gd name="T25" fmla="*/ 545 h 2910"/>
                <a:gd name="T26" fmla="*/ 194 w 2879"/>
                <a:gd name="T27" fmla="*/ 600 h 2910"/>
                <a:gd name="T28" fmla="*/ 459 w 2879"/>
                <a:gd name="T29" fmla="*/ 1059 h 2910"/>
                <a:gd name="T30" fmla="*/ 829 w 2879"/>
                <a:gd name="T31" fmla="*/ 1382 h 2910"/>
                <a:gd name="T32" fmla="*/ 920 w 2879"/>
                <a:gd name="T33" fmla="*/ 1311 h 2910"/>
                <a:gd name="T34" fmla="*/ 729 w 2879"/>
                <a:gd name="T35" fmla="*/ 878 h 2910"/>
                <a:gd name="T36" fmla="*/ 628 w 2879"/>
                <a:gd name="T37" fmla="*/ 318 h 2910"/>
                <a:gd name="T38" fmla="*/ 651 w 2879"/>
                <a:gd name="T39" fmla="*/ 14 h 2910"/>
                <a:gd name="T40" fmla="*/ 2229 w 2879"/>
                <a:gd name="T41" fmla="*/ 14 h 2910"/>
                <a:gd name="T42" fmla="*/ 2252 w 2879"/>
                <a:gd name="T43" fmla="*/ 318 h 2910"/>
                <a:gd name="T44" fmla="*/ 2151 w 2879"/>
                <a:gd name="T45" fmla="*/ 877 h 2910"/>
                <a:gd name="T46" fmla="*/ 1960 w 2879"/>
                <a:gd name="T47" fmla="*/ 1310 h 2910"/>
                <a:gd name="T48" fmla="*/ 2051 w 2879"/>
                <a:gd name="T49" fmla="*/ 1382 h 2910"/>
                <a:gd name="T50" fmla="*/ 2419 w 2879"/>
                <a:gd name="T51" fmla="*/ 1059 h 2910"/>
                <a:gd name="T52" fmla="*/ 2686 w 2879"/>
                <a:gd name="T53" fmla="*/ 600 h 2910"/>
                <a:gd name="T54" fmla="*/ 2349 w 2879"/>
                <a:gd name="T55" fmla="*/ 545 h 2910"/>
                <a:gd name="T56" fmla="*/ 2366 w 2879"/>
                <a:gd name="T57" fmla="*/ 439 h 2910"/>
                <a:gd name="T58" fmla="*/ 2838 w 2879"/>
                <a:gd name="T59" fmla="*/ 433 h 2910"/>
                <a:gd name="T60" fmla="*/ 2879 w 2879"/>
                <a:gd name="T61" fmla="*/ 506 h 2910"/>
                <a:gd name="T62" fmla="*/ 2685 w 2879"/>
                <a:gd name="T63" fmla="*/ 943 h 2910"/>
                <a:gd name="T64" fmla="*/ 2337 w 2879"/>
                <a:gd name="T65" fmla="*/ 1361 h 2910"/>
                <a:gd name="T66" fmla="*/ 1903 w 2879"/>
                <a:gd name="T67" fmla="*/ 1623 h 2910"/>
                <a:gd name="T68" fmla="*/ 1703 w 2879"/>
                <a:gd name="T69" fmla="*/ 1726 h 2910"/>
                <a:gd name="T70" fmla="*/ 1749 w 2879"/>
                <a:gd name="T71" fmla="*/ 1919 h 2910"/>
                <a:gd name="T72" fmla="*/ 1898 w 2879"/>
                <a:gd name="T73" fmla="*/ 2137 h 2910"/>
                <a:gd name="T74" fmla="*/ 2106 w 2879"/>
                <a:gd name="T75" fmla="*/ 2195 h 2910"/>
                <a:gd name="T76" fmla="*/ 2202 w 2879"/>
                <a:gd name="T77" fmla="*/ 2310 h 2910"/>
                <a:gd name="T78" fmla="*/ 2177 w 2879"/>
                <a:gd name="T79" fmla="*/ 2838 h 2910"/>
                <a:gd name="T80" fmla="*/ 2043 w 2879"/>
                <a:gd name="T81" fmla="*/ 2908 h 2910"/>
                <a:gd name="T82" fmla="*/ 2054 w 2879"/>
                <a:gd name="T83" fmla="*/ 2335 h 2910"/>
                <a:gd name="T84" fmla="*/ 1320 w 2879"/>
                <a:gd name="T85" fmla="*/ 1811 h 2910"/>
                <a:gd name="T86" fmla="*/ 1217 w 2879"/>
                <a:gd name="T87" fmla="*/ 2086 h 2910"/>
                <a:gd name="T88" fmla="*/ 1664 w 2879"/>
                <a:gd name="T89" fmla="*/ 2086 h 2910"/>
                <a:gd name="T90" fmla="*/ 1562 w 2879"/>
                <a:gd name="T91" fmla="*/ 1811 h 2910"/>
                <a:gd name="T92" fmla="*/ 1500 w 2879"/>
                <a:gd name="T93" fmla="*/ 1708 h 2910"/>
                <a:gd name="T94" fmla="*/ 1331 w 2879"/>
                <a:gd name="T95" fmla="*/ 1704 h 2910"/>
                <a:gd name="T96" fmla="*/ 805 w 2879"/>
                <a:gd name="T97" fmla="*/ 515 h 2910"/>
                <a:gd name="T98" fmla="*/ 943 w 2879"/>
                <a:gd name="T99" fmla="*/ 1023 h 2910"/>
                <a:gd name="T100" fmla="*/ 1149 w 2879"/>
                <a:gd name="T101" fmla="*/ 1362 h 2910"/>
                <a:gd name="T102" fmla="*/ 1390 w 2879"/>
                <a:gd name="T103" fmla="*/ 1505 h 2910"/>
                <a:gd name="T104" fmla="*/ 1639 w 2879"/>
                <a:gd name="T105" fmla="*/ 1442 h 2910"/>
                <a:gd name="T106" fmla="*/ 1860 w 2879"/>
                <a:gd name="T107" fmla="*/ 1184 h 2910"/>
                <a:gd name="T108" fmla="*/ 2033 w 2879"/>
                <a:gd name="T109" fmla="*/ 731 h 2910"/>
                <a:gd name="T110" fmla="*/ 2108 w 2879"/>
                <a:gd name="T111" fmla="*/ 17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9" h="2910">
                  <a:moveTo>
                    <a:pt x="835" y="2910"/>
                  </a:moveTo>
                  <a:lnTo>
                    <a:pt x="804" y="2906"/>
                  </a:lnTo>
                  <a:lnTo>
                    <a:pt x="774" y="2897"/>
                  </a:lnTo>
                  <a:lnTo>
                    <a:pt x="746" y="2882"/>
                  </a:lnTo>
                  <a:lnTo>
                    <a:pt x="721" y="2861"/>
                  </a:lnTo>
                  <a:lnTo>
                    <a:pt x="702" y="2838"/>
                  </a:lnTo>
                  <a:lnTo>
                    <a:pt x="687" y="2810"/>
                  </a:lnTo>
                  <a:lnTo>
                    <a:pt x="678" y="2780"/>
                  </a:lnTo>
                  <a:lnTo>
                    <a:pt x="674" y="2749"/>
                  </a:lnTo>
                  <a:lnTo>
                    <a:pt x="674" y="2343"/>
                  </a:lnTo>
                  <a:lnTo>
                    <a:pt x="678" y="2311"/>
                  </a:lnTo>
                  <a:lnTo>
                    <a:pt x="687" y="2281"/>
                  </a:lnTo>
                  <a:lnTo>
                    <a:pt x="702" y="2254"/>
                  </a:lnTo>
                  <a:lnTo>
                    <a:pt x="721" y="2229"/>
                  </a:lnTo>
                  <a:lnTo>
                    <a:pt x="746" y="2209"/>
                  </a:lnTo>
                  <a:lnTo>
                    <a:pt x="774" y="2195"/>
                  </a:lnTo>
                  <a:lnTo>
                    <a:pt x="804" y="2186"/>
                  </a:lnTo>
                  <a:lnTo>
                    <a:pt x="835" y="2182"/>
                  </a:lnTo>
                  <a:lnTo>
                    <a:pt x="929" y="2182"/>
                  </a:lnTo>
                  <a:lnTo>
                    <a:pt x="935" y="2178"/>
                  </a:lnTo>
                  <a:lnTo>
                    <a:pt x="982" y="2137"/>
                  </a:lnTo>
                  <a:lnTo>
                    <a:pt x="1022" y="2094"/>
                  </a:lnTo>
                  <a:lnTo>
                    <a:pt x="1058" y="2051"/>
                  </a:lnTo>
                  <a:lnTo>
                    <a:pt x="1087" y="2006"/>
                  </a:lnTo>
                  <a:lnTo>
                    <a:pt x="1111" y="1963"/>
                  </a:lnTo>
                  <a:lnTo>
                    <a:pt x="1131" y="1919"/>
                  </a:lnTo>
                  <a:lnTo>
                    <a:pt x="1147" y="1877"/>
                  </a:lnTo>
                  <a:lnTo>
                    <a:pt x="1159" y="1835"/>
                  </a:lnTo>
                  <a:lnTo>
                    <a:pt x="1168" y="1796"/>
                  </a:lnTo>
                  <a:lnTo>
                    <a:pt x="1173" y="1759"/>
                  </a:lnTo>
                  <a:lnTo>
                    <a:pt x="1177" y="1726"/>
                  </a:lnTo>
                  <a:lnTo>
                    <a:pt x="1179" y="1696"/>
                  </a:lnTo>
                  <a:lnTo>
                    <a:pt x="1179" y="1682"/>
                  </a:lnTo>
                  <a:lnTo>
                    <a:pt x="1165" y="1679"/>
                  </a:lnTo>
                  <a:lnTo>
                    <a:pt x="1070" y="1654"/>
                  </a:lnTo>
                  <a:lnTo>
                    <a:pt x="977" y="1623"/>
                  </a:lnTo>
                  <a:lnTo>
                    <a:pt x="884" y="1584"/>
                  </a:lnTo>
                  <a:lnTo>
                    <a:pt x="795" y="1538"/>
                  </a:lnTo>
                  <a:lnTo>
                    <a:pt x="708" y="1485"/>
                  </a:lnTo>
                  <a:lnTo>
                    <a:pt x="623" y="1426"/>
                  </a:lnTo>
                  <a:lnTo>
                    <a:pt x="543" y="1362"/>
                  </a:lnTo>
                  <a:lnTo>
                    <a:pt x="466" y="1290"/>
                  </a:lnTo>
                  <a:lnTo>
                    <a:pt x="391" y="1212"/>
                  </a:lnTo>
                  <a:lnTo>
                    <a:pt x="322" y="1128"/>
                  </a:lnTo>
                  <a:lnTo>
                    <a:pt x="257" y="1039"/>
                  </a:lnTo>
                  <a:lnTo>
                    <a:pt x="195" y="945"/>
                  </a:lnTo>
                  <a:lnTo>
                    <a:pt x="140" y="845"/>
                  </a:lnTo>
                  <a:lnTo>
                    <a:pt x="89" y="742"/>
                  </a:lnTo>
                  <a:lnTo>
                    <a:pt x="45" y="634"/>
                  </a:lnTo>
                  <a:lnTo>
                    <a:pt x="4" y="524"/>
                  </a:lnTo>
                  <a:lnTo>
                    <a:pt x="0" y="501"/>
                  </a:lnTo>
                  <a:lnTo>
                    <a:pt x="4" y="477"/>
                  </a:lnTo>
                  <a:lnTo>
                    <a:pt x="14" y="456"/>
                  </a:lnTo>
                  <a:lnTo>
                    <a:pt x="27" y="443"/>
                  </a:lnTo>
                  <a:lnTo>
                    <a:pt x="42" y="433"/>
                  </a:lnTo>
                  <a:lnTo>
                    <a:pt x="59" y="426"/>
                  </a:lnTo>
                  <a:lnTo>
                    <a:pt x="77" y="425"/>
                  </a:lnTo>
                  <a:lnTo>
                    <a:pt x="457" y="425"/>
                  </a:lnTo>
                  <a:lnTo>
                    <a:pt x="482" y="429"/>
                  </a:lnTo>
                  <a:lnTo>
                    <a:pt x="503" y="439"/>
                  </a:lnTo>
                  <a:lnTo>
                    <a:pt x="518" y="456"/>
                  </a:lnTo>
                  <a:lnTo>
                    <a:pt x="530" y="477"/>
                  </a:lnTo>
                  <a:lnTo>
                    <a:pt x="534" y="501"/>
                  </a:lnTo>
                  <a:lnTo>
                    <a:pt x="530" y="524"/>
                  </a:lnTo>
                  <a:lnTo>
                    <a:pt x="518" y="545"/>
                  </a:lnTo>
                  <a:lnTo>
                    <a:pt x="503" y="562"/>
                  </a:lnTo>
                  <a:lnTo>
                    <a:pt x="482" y="573"/>
                  </a:lnTo>
                  <a:lnTo>
                    <a:pt x="457" y="577"/>
                  </a:lnTo>
                  <a:lnTo>
                    <a:pt x="185" y="577"/>
                  </a:lnTo>
                  <a:lnTo>
                    <a:pt x="194" y="600"/>
                  </a:lnTo>
                  <a:lnTo>
                    <a:pt x="238" y="703"/>
                  </a:lnTo>
                  <a:lnTo>
                    <a:pt x="287" y="798"/>
                  </a:lnTo>
                  <a:lnTo>
                    <a:pt x="340" y="891"/>
                  </a:lnTo>
                  <a:lnTo>
                    <a:pt x="398" y="977"/>
                  </a:lnTo>
                  <a:lnTo>
                    <a:pt x="459" y="1059"/>
                  </a:lnTo>
                  <a:lnTo>
                    <a:pt x="526" y="1136"/>
                  </a:lnTo>
                  <a:lnTo>
                    <a:pt x="597" y="1207"/>
                  </a:lnTo>
                  <a:lnTo>
                    <a:pt x="670" y="1271"/>
                  </a:lnTo>
                  <a:lnTo>
                    <a:pt x="747" y="1330"/>
                  </a:lnTo>
                  <a:lnTo>
                    <a:pt x="829" y="1382"/>
                  </a:lnTo>
                  <a:lnTo>
                    <a:pt x="912" y="1429"/>
                  </a:lnTo>
                  <a:lnTo>
                    <a:pt x="999" y="1468"/>
                  </a:lnTo>
                  <a:lnTo>
                    <a:pt x="1017" y="1442"/>
                  </a:lnTo>
                  <a:lnTo>
                    <a:pt x="967" y="1379"/>
                  </a:lnTo>
                  <a:lnTo>
                    <a:pt x="920" y="1311"/>
                  </a:lnTo>
                  <a:lnTo>
                    <a:pt x="876" y="1235"/>
                  </a:lnTo>
                  <a:lnTo>
                    <a:pt x="834" y="1154"/>
                  </a:lnTo>
                  <a:lnTo>
                    <a:pt x="796" y="1066"/>
                  </a:lnTo>
                  <a:lnTo>
                    <a:pt x="761" y="975"/>
                  </a:lnTo>
                  <a:lnTo>
                    <a:pt x="729" y="878"/>
                  </a:lnTo>
                  <a:lnTo>
                    <a:pt x="700" y="772"/>
                  </a:lnTo>
                  <a:lnTo>
                    <a:pt x="675" y="663"/>
                  </a:lnTo>
                  <a:lnTo>
                    <a:pt x="656" y="551"/>
                  </a:lnTo>
                  <a:lnTo>
                    <a:pt x="640" y="435"/>
                  </a:lnTo>
                  <a:lnTo>
                    <a:pt x="628" y="318"/>
                  </a:lnTo>
                  <a:lnTo>
                    <a:pt x="622" y="197"/>
                  </a:lnTo>
                  <a:lnTo>
                    <a:pt x="619" y="75"/>
                  </a:lnTo>
                  <a:lnTo>
                    <a:pt x="623" y="52"/>
                  </a:lnTo>
                  <a:lnTo>
                    <a:pt x="634" y="31"/>
                  </a:lnTo>
                  <a:lnTo>
                    <a:pt x="651" y="14"/>
                  </a:lnTo>
                  <a:lnTo>
                    <a:pt x="672" y="3"/>
                  </a:lnTo>
                  <a:lnTo>
                    <a:pt x="695" y="0"/>
                  </a:lnTo>
                  <a:lnTo>
                    <a:pt x="2185" y="0"/>
                  </a:lnTo>
                  <a:lnTo>
                    <a:pt x="2208" y="3"/>
                  </a:lnTo>
                  <a:lnTo>
                    <a:pt x="2229" y="14"/>
                  </a:lnTo>
                  <a:lnTo>
                    <a:pt x="2246" y="31"/>
                  </a:lnTo>
                  <a:lnTo>
                    <a:pt x="2257" y="52"/>
                  </a:lnTo>
                  <a:lnTo>
                    <a:pt x="2261" y="75"/>
                  </a:lnTo>
                  <a:lnTo>
                    <a:pt x="2258" y="197"/>
                  </a:lnTo>
                  <a:lnTo>
                    <a:pt x="2252" y="318"/>
                  </a:lnTo>
                  <a:lnTo>
                    <a:pt x="2240" y="435"/>
                  </a:lnTo>
                  <a:lnTo>
                    <a:pt x="2224" y="551"/>
                  </a:lnTo>
                  <a:lnTo>
                    <a:pt x="2205" y="663"/>
                  </a:lnTo>
                  <a:lnTo>
                    <a:pt x="2180" y="772"/>
                  </a:lnTo>
                  <a:lnTo>
                    <a:pt x="2151" y="877"/>
                  </a:lnTo>
                  <a:lnTo>
                    <a:pt x="2119" y="975"/>
                  </a:lnTo>
                  <a:lnTo>
                    <a:pt x="2084" y="1066"/>
                  </a:lnTo>
                  <a:lnTo>
                    <a:pt x="2046" y="1154"/>
                  </a:lnTo>
                  <a:lnTo>
                    <a:pt x="2004" y="1235"/>
                  </a:lnTo>
                  <a:lnTo>
                    <a:pt x="1960" y="1310"/>
                  </a:lnTo>
                  <a:lnTo>
                    <a:pt x="1913" y="1379"/>
                  </a:lnTo>
                  <a:lnTo>
                    <a:pt x="1862" y="1441"/>
                  </a:lnTo>
                  <a:lnTo>
                    <a:pt x="1881" y="1468"/>
                  </a:lnTo>
                  <a:lnTo>
                    <a:pt x="1968" y="1428"/>
                  </a:lnTo>
                  <a:lnTo>
                    <a:pt x="2051" y="1382"/>
                  </a:lnTo>
                  <a:lnTo>
                    <a:pt x="2133" y="1330"/>
                  </a:lnTo>
                  <a:lnTo>
                    <a:pt x="2210" y="1271"/>
                  </a:lnTo>
                  <a:lnTo>
                    <a:pt x="2283" y="1205"/>
                  </a:lnTo>
                  <a:lnTo>
                    <a:pt x="2354" y="1135"/>
                  </a:lnTo>
                  <a:lnTo>
                    <a:pt x="2419" y="1059"/>
                  </a:lnTo>
                  <a:lnTo>
                    <a:pt x="2482" y="977"/>
                  </a:lnTo>
                  <a:lnTo>
                    <a:pt x="2540" y="890"/>
                  </a:lnTo>
                  <a:lnTo>
                    <a:pt x="2593" y="798"/>
                  </a:lnTo>
                  <a:lnTo>
                    <a:pt x="2642" y="701"/>
                  </a:lnTo>
                  <a:lnTo>
                    <a:pt x="2686" y="600"/>
                  </a:lnTo>
                  <a:lnTo>
                    <a:pt x="2695" y="577"/>
                  </a:lnTo>
                  <a:lnTo>
                    <a:pt x="2410" y="577"/>
                  </a:lnTo>
                  <a:lnTo>
                    <a:pt x="2386" y="573"/>
                  </a:lnTo>
                  <a:lnTo>
                    <a:pt x="2366" y="562"/>
                  </a:lnTo>
                  <a:lnTo>
                    <a:pt x="2349" y="545"/>
                  </a:lnTo>
                  <a:lnTo>
                    <a:pt x="2338" y="524"/>
                  </a:lnTo>
                  <a:lnTo>
                    <a:pt x="2334" y="501"/>
                  </a:lnTo>
                  <a:lnTo>
                    <a:pt x="2338" y="476"/>
                  </a:lnTo>
                  <a:lnTo>
                    <a:pt x="2349" y="455"/>
                  </a:lnTo>
                  <a:lnTo>
                    <a:pt x="2366" y="439"/>
                  </a:lnTo>
                  <a:lnTo>
                    <a:pt x="2386" y="428"/>
                  </a:lnTo>
                  <a:lnTo>
                    <a:pt x="2410" y="424"/>
                  </a:lnTo>
                  <a:lnTo>
                    <a:pt x="2803" y="424"/>
                  </a:lnTo>
                  <a:lnTo>
                    <a:pt x="2821" y="426"/>
                  </a:lnTo>
                  <a:lnTo>
                    <a:pt x="2838" y="433"/>
                  </a:lnTo>
                  <a:lnTo>
                    <a:pt x="2853" y="442"/>
                  </a:lnTo>
                  <a:lnTo>
                    <a:pt x="2864" y="455"/>
                  </a:lnTo>
                  <a:lnTo>
                    <a:pt x="2873" y="471"/>
                  </a:lnTo>
                  <a:lnTo>
                    <a:pt x="2879" y="489"/>
                  </a:lnTo>
                  <a:lnTo>
                    <a:pt x="2879" y="506"/>
                  </a:lnTo>
                  <a:lnTo>
                    <a:pt x="2876" y="524"/>
                  </a:lnTo>
                  <a:lnTo>
                    <a:pt x="2835" y="634"/>
                  </a:lnTo>
                  <a:lnTo>
                    <a:pt x="2791" y="742"/>
                  </a:lnTo>
                  <a:lnTo>
                    <a:pt x="2740" y="845"/>
                  </a:lnTo>
                  <a:lnTo>
                    <a:pt x="2685" y="943"/>
                  </a:lnTo>
                  <a:lnTo>
                    <a:pt x="2623" y="1038"/>
                  </a:lnTo>
                  <a:lnTo>
                    <a:pt x="2558" y="1128"/>
                  </a:lnTo>
                  <a:lnTo>
                    <a:pt x="2489" y="1212"/>
                  </a:lnTo>
                  <a:lnTo>
                    <a:pt x="2414" y="1290"/>
                  </a:lnTo>
                  <a:lnTo>
                    <a:pt x="2337" y="1361"/>
                  </a:lnTo>
                  <a:lnTo>
                    <a:pt x="2256" y="1426"/>
                  </a:lnTo>
                  <a:lnTo>
                    <a:pt x="2172" y="1485"/>
                  </a:lnTo>
                  <a:lnTo>
                    <a:pt x="2085" y="1538"/>
                  </a:lnTo>
                  <a:lnTo>
                    <a:pt x="1995" y="1584"/>
                  </a:lnTo>
                  <a:lnTo>
                    <a:pt x="1903" y="1623"/>
                  </a:lnTo>
                  <a:lnTo>
                    <a:pt x="1810" y="1654"/>
                  </a:lnTo>
                  <a:lnTo>
                    <a:pt x="1715" y="1679"/>
                  </a:lnTo>
                  <a:lnTo>
                    <a:pt x="1701" y="1682"/>
                  </a:lnTo>
                  <a:lnTo>
                    <a:pt x="1701" y="1696"/>
                  </a:lnTo>
                  <a:lnTo>
                    <a:pt x="1703" y="1726"/>
                  </a:lnTo>
                  <a:lnTo>
                    <a:pt x="1707" y="1759"/>
                  </a:lnTo>
                  <a:lnTo>
                    <a:pt x="1712" y="1796"/>
                  </a:lnTo>
                  <a:lnTo>
                    <a:pt x="1721" y="1835"/>
                  </a:lnTo>
                  <a:lnTo>
                    <a:pt x="1733" y="1875"/>
                  </a:lnTo>
                  <a:lnTo>
                    <a:pt x="1749" y="1919"/>
                  </a:lnTo>
                  <a:lnTo>
                    <a:pt x="1769" y="1962"/>
                  </a:lnTo>
                  <a:lnTo>
                    <a:pt x="1793" y="2006"/>
                  </a:lnTo>
                  <a:lnTo>
                    <a:pt x="1822" y="2051"/>
                  </a:lnTo>
                  <a:lnTo>
                    <a:pt x="1858" y="2094"/>
                  </a:lnTo>
                  <a:lnTo>
                    <a:pt x="1898" y="2137"/>
                  </a:lnTo>
                  <a:lnTo>
                    <a:pt x="1945" y="2178"/>
                  </a:lnTo>
                  <a:lnTo>
                    <a:pt x="1949" y="2182"/>
                  </a:lnTo>
                  <a:lnTo>
                    <a:pt x="2043" y="2182"/>
                  </a:lnTo>
                  <a:lnTo>
                    <a:pt x="2076" y="2186"/>
                  </a:lnTo>
                  <a:lnTo>
                    <a:pt x="2106" y="2195"/>
                  </a:lnTo>
                  <a:lnTo>
                    <a:pt x="2134" y="2209"/>
                  </a:lnTo>
                  <a:lnTo>
                    <a:pt x="2157" y="2229"/>
                  </a:lnTo>
                  <a:lnTo>
                    <a:pt x="2177" y="2252"/>
                  </a:lnTo>
                  <a:lnTo>
                    <a:pt x="2193" y="2280"/>
                  </a:lnTo>
                  <a:lnTo>
                    <a:pt x="2202" y="2310"/>
                  </a:lnTo>
                  <a:lnTo>
                    <a:pt x="2205" y="2343"/>
                  </a:lnTo>
                  <a:lnTo>
                    <a:pt x="2205" y="2747"/>
                  </a:lnTo>
                  <a:lnTo>
                    <a:pt x="2202" y="2780"/>
                  </a:lnTo>
                  <a:lnTo>
                    <a:pt x="2193" y="2810"/>
                  </a:lnTo>
                  <a:lnTo>
                    <a:pt x="2177" y="2838"/>
                  </a:lnTo>
                  <a:lnTo>
                    <a:pt x="2157" y="2861"/>
                  </a:lnTo>
                  <a:lnTo>
                    <a:pt x="2134" y="2881"/>
                  </a:lnTo>
                  <a:lnTo>
                    <a:pt x="2106" y="2897"/>
                  </a:lnTo>
                  <a:lnTo>
                    <a:pt x="2076" y="2906"/>
                  </a:lnTo>
                  <a:lnTo>
                    <a:pt x="2043" y="2908"/>
                  </a:lnTo>
                  <a:lnTo>
                    <a:pt x="835" y="2908"/>
                  </a:lnTo>
                  <a:lnTo>
                    <a:pt x="835" y="2910"/>
                  </a:lnTo>
                  <a:close/>
                  <a:moveTo>
                    <a:pt x="827" y="2756"/>
                  </a:moveTo>
                  <a:lnTo>
                    <a:pt x="2054" y="2756"/>
                  </a:lnTo>
                  <a:lnTo>
                    <a:pt x="2054" y="2335"/>
                  </a:lnTo>
                  <a:lnTo>
                    <a:pt x="827" y="2335"/>
                  </a:lnTo>
                  <a:lnTo>
                    <a:pt x="827" y="2756"/>
                  </a:lnTo>
                  <a:close/>
                  <a:moveTo>
                    <a:pt x="1330" y="1721"/>
                  </a:moveTo>
                  <a:lnTo>
                    <a:pt x="1326" y="1764"/>
                  </a:lnTo>
                  <a:lnTo>
                    <a:pt x="1320" y="1811"/>
                  </a:lnTo>
                  <a:lnTo>
                    <a:pt x="1309" y="1862"/>
                  </a:lnTo>
                  <a:lnTo>
                    <a:pt x="1293" y="1916"/>
                  </a:lnTo>
                  <a:lnTo>
                    <a:pt x="1274" y="1972"/>
                  </a:lnTo>
                  <a:lnTo>
                    <a:pt x="1249" y="2029"/>
                  </a:lnTo>
                  <a:lnTo>
                    <a:pt x="1217" y="2086"/>
                  </a:lnTo>
                  <a:lnTo>
                    <a:pt x="1179" y="2144"/>
                  </a:lnTo>
                  <a:lnTo>
                    <a:pt x="1159" y="2171"/>
                  </a:lnTo>
                  <a:lnTo>
                    <a:pt x="1721" y="2171"/>
                  </a:lnTo>
                  <a:lnTo>
                    <a:pt x="1702" y="2144"/>
                  </a:lnTo>
                  <a:lnTo>
                    <a:pt x="1664" y="2086"/>
                  </a:lnTo>
                  <a:lnTo>
                    <a:pt x="1632" y="2029"/>
                  </a:lnTo>
                  <a:lnTo>
                    <a:pt x="1608" y="1972"/>
                  </a:lnTo>
                  <a:lnTo>
                    <a:pt x="1587" y="1916"/>
                  </a:lnTo>
                  <a:lnTo>
                    <a:pt x="1572" y="1862"/>
                  </a:lnTo>
                  <a:lnTo>
                    <a:pt x="1562" y="1811"/>
                  </a:lnTo>
                  <a:lnTo>
                    <a:pt x="1555" y="1764"/>
                  </a:lnTo>
                  <a:lnTo>
                    <a:pt x="1551" y="1721"/>
                  </a:lnTo>
                  <a:lnTo>
                    <a:pt x="1550" y="1704"/>
                  </a:lnTo>
                  <a:lnTo>
                    <a:pt x="1533" y="1705"/>
                  </a:lnTo>
                  <a:lnTo>
                    <a:pt x="1500" y="1708"/>
                  </a:lnTo>
                  <a:lnTo>
                    <a:pt x="1469" y="1709"/>
                  </a:lnTo>
                  <a:lnTo>
                    <a:pt x="1440" y="1709"/>
                  </a:lnTo>
                  <a:lnTo>
                    <a:pt x="1397" y="1708"/>
                  </a:lnTo>
                  <a:lnTo>
                    <a:pt x="1348" y="1705"/>
                  </a:lnTo>
                  <a:lnTo>
                    <a:pt x="1331" y="1704"/>
                  </a:lnTo>
                  <a:lnTo>
                    <a:pt x="1330" y="1721"/>
                  </a:lnTo>
                  <a:close/>
                  <a:moveTo>
                    <a:pt x="774" y="170"/>
                  </a:moveTo>
                  <a:lnTo>
                    <a:pt x="780" y="288"/>
                  </a:lnTo>
                  <a:lnTo>
                    <a:pt x="791" y="403"/>
                  </a:lnTo>
                  <a:lnTo>
                    <a:pt x="805" y="515"/>
                  </a:lnTo>
                  <a:lnTo>
                    <a:pt x="825" y="625"/>
                  </a:lnTo>
                  <a:lnTo>
                    <a:pt x="848" y="731"/>
                  </a:lnTo>
                  <a:lnTo>
                    <a:pt x="876" y="833"/>
                  </a:lnTo>
                  <a:lnTo>
                    <a:pt x="907" y="930"/>
                  </a:lnTo>
                  <a:lnTo>
                    <a:pt x="943" y="1023"/>
                  </a:lnTo>
                  <a:lnTo>
                    <a:pt x="982" y="1111"/>
                  </a:lnTo>
                  <a:lnTo>
                    <a:pt x="1021" y="1184"/>
                  </a:lnTo>
                  <a:lnTo>
                    <a:pt x="1062" y="1251"/>
                  </a:lnTo>
                  <a:lnTo>
                    <a:pt x="1105" y="1310"/>
                  </a:lnTo>
                  <a:lnTo>
                    <a:pt x="1149" y="1362"/>
                  </a:lnTo>
                  <a:lnTo>
                    <a:pt x="1195" y="1405"/>
                  </a:lnTo>
                  <a:lnTo>
                    <a:pt x="1242" y="1442"/>
                  </a:lnTo>
                  <a:lnTo>
                    <a:pt x="1291" y="1471"/>
                  </a:lnTo>
                  <a:lnTo>
                    <a:pt x="1339" y="1492"/>
                  </a:lnTo>
                  <a:lnTo>
                    <a:pt x="1390" y="1505"/>
                  </a:lnTo>
                  <a:lnTo>
                    <a:pt x="1440" y="1509"/>
                  </a:lnTo>
                  <a:lnTo>
                    <a:pt x="1491" y="1505"/>
                  </a:lnTo>
                  <a:lnTo>
                    <a:pt x="1541" y="1492"/>
                  </a:lnTo>
                  <a:lnTo>
                    <a:pt x="1591" y="1471"/>
                  </a:lnTo>
                  <a:lnTo>
                    <a:pt x="1639" y="1442"/>
                  </a:lnTo>
                  <a:lnTo>
                    <a:pt x="1686" y="1405"/>
                  </a:lnTo>
                  <a:lnTo>
                    <a:pt x="1732" y="1362"/>
                  </a:lnTo>
                  <a:lnTo>
                    <a:pt x="1776" y="1310"/>
                  </a:lnTo>
                  <a:lnTo>
                    <a:pt x="1820" y="1251"/>
                  </a:lnTo>
                  <a:lnTo>
                    <a:pt x="1860" y="1184"/>
                  </a:lnTo>
                  <a:lnTo>
                    <a:pt x="1899" y="1111"/>
                  </a:lnTo>
                  <a:lnTo>
                    <a:pt x="1937" y="1023"/>
                  </a:lnTo>
                  <a:lnTo>
                    <a:pt x="1974" y="930"/>
                  </a:lnTo>
                  <a:lnTo>
                    <a:pt x="2006" y="833"/>
                  </a:lnTo>
                  <a:lnTo>
                    <a:pt x="2033" y="731"/>
                  </a:lnTo>
                  <a:lnTo>
                    <a:pt x="2057" y="625"/>
                  </a:lnTo>
                  <a:lnTo>
                    <a:pt x="2076" y="515"/>
                  </a:lnTo>
                  <a:lnTo>
                    <a:pt x="2091" y="403"/>
                  </a:lnTo>
                  <a:lnTo>
                    <a:pt x="2101" y="288"/>
                  </a:lnTo>
                  <a:lnTo>
                    <a:pt x="2108" y="170"/>
                  </a:lnTo>
                  <a:lnTo>
                    <a:pt x="2108" y="153"/>
                  </a:lnTo>
                  <a:lnTo>
                    <a:pt x="774" y="153"/>
                  </a:lnTo>
                  <a:lnTo>
                    <a:pt x="774" y="17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3237235" y="3352334"/>
              <a:ext cx="189937" cy="35294"/>
            </a:xfrm>
            <a:custGeom>
              <a:avLst/>
              <a:gdLst>
                <a:gd name="T0" fmla="*/ 77 w 818"/>
                <a:gd name="T1" fmla="*/ 152 h 152"/>
                <a:gd name="T2" fmla="*/ 52 w 818"/>
                <a:gd name="T3" fmla="*/ 148 h 152"/>
                <a:gd name="T4" fmla="*/ 31 w 818"/>
                <a:gd name="T5" fmla="*/ 138 h 152"/>
                <a:gd name="T6" fmla="*/ 15 w 818"/>
                <a:gd name="T7" fmla="*/ 121 h 152"/>
                <a:gd name="T8" fmla="*/ 3 w 818"/>
                <a:gd name="T9" fmla="*/ 100 h 152"/>
                <a:gd name="T10" fmla="*/ 0 w 818"/>
                <a:gd name="T11" fmla="*/ 76 h 152"/>
                <a:gd name="T12" fmla="*/ 3 w 818"/>
                <a:gd name="T13" fmla="*/ 53 h 152"/>
                <a:gd name="T14" fmla="*/ 15 w 818"/>
                <a:gd name="T15" fmla="*/ 32 h 152"/>
                <a:gd name="T16" fmla="*/ 31 w 818"/>
                <a:gd name="T17" fmla="*/ 15 h 152"/>
                <a:gd name="T18" fmla="*/ 52 w 818"/>
                <a:gd name="T19" fmla="*/ 4 h 152"/>
                <a:gd name="T20" fmla="*/ 77 w 818"/>
                <a:gd name="T21" fmla="*/ 0 h 152"/>
                <a:gd name="T22" fmla="*/ 741 w 818"/>
                <a:gd name="T23" fmla="*/ 0 h 152"/>
                <a:gd name="T24" fmla="*/ 765 w 818"/>
                <a:gd name="T25" fmla="*/ 4 h 152"/>
                <a:gd name="T26" fmla="*/ 786 w 818"/>
                <a:gd name="T27" fmla="*/ 15 h 152"/>
                <a:gd name="T28" fmla="*/ 802 w 818"/>
                <a:gd name="T29" fmla="*/ 32 h 152"/>
                <a:gd name="T30" fmla="*/ 814 w 818"/>
                <a:gd name="T31" fmla="*/ 53 h 152"/>
                <a:gd name="T32" fmla="*/ 818 w 818"/>
                <a:gd name="T33" fmla="*/ 76 h 152"/>
                <a:gd name="T34" fmla="*/ 814 w 818"/>
                <a:gd name="T35" fmla="*/ 100 h 152"/>
                <a:gd name="T36" fmla="*/ 802 w 818"/>
                <a:gd name="T37" fmla="*/ 121 h 152"/>
                <a:gd name="T38" fmla="*/ 786 w 818"/>
                <a:gd name="T39" fmla="*/ 138 h 152"/>
                <a:gd name="T40" fmla="*/ 765 w 818"/>
                <a:gd name="T41" fmla="*/ 148 h 152"/>
                <a:gd name="T42" fmla="*/ 741 w 818"/>
                <a:gd name="T43" fmla="*/ 152 h 152"/>
                <a:gd name="T44" fmla="*/ 77 w 818"/>
                <a:gd name="T4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8" h="152">
                  <a:moveTo>
                    <a:pt x="77" y="152"/>
                  </a:moveTo>
                  <a:lnTo>
                    <a:pt x="52" y="148"/>
                  </a:lnTo>
                  <a:lnTo>
                    <a:pt x="31" y="138"/>
                  </a:lnTo>
                  <a:lnTo>
                    <a:pt x="15" y="121"/>
                  </a:lnTo>
                  <a:lnTo>
                    <a:pt x="3" y="100"/>
                  </a:lnTo>
                  <a:lnTo>
                    <a:pt x="0" y="76"/>
                  </a:lnTo>
                  <a:lnTo>
                    <a:pt x="3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7" y="0"/>
                  </a:lnTo>
                  <a:lnTo>
                    <a:pt x="741" y="0"/>
                  </a:lnTo>
                  <a:lnTo>
                    <a:pt x="765" y="4"/>
                  </a:lnTo>
                  <a:lnTo>
                    <a:pt x="786" y="15"/>
                  </a:lnTo>
                  <a:lnTo>
                    <a:pt x="802" y="32"/>
                  </a:lnTo>
                  <a:lnTo>
                    <a:pt x="814" y="53"/>
                  </a:lnTo>
                  <a:lnTo>
                    <a:pt x="818" y="76"/>
                  </a:lnTo>
                  <a:lnTo>
                    <a:pt x="814" y="100"/>
                  </a:lnTo>
                  <a:lnTo>
                    <a:pt x="802" y="121"/>
                  </a:lnTo>
                  <a:lnTo>
                    <a:pt x="786" y="138"/>
                  </a:lnTo>
                  <a:lnTo>
                    <a:pt x="765" y="148"/>
                  </a:lnTo>
                  <a:lnTo>
                    <a:pt x="741" y="152"/>
                  </a:lnTo>
                  <a:lnTo>
                    <a:pt x="77" y="15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12832052" y="2599088"/>
              <a:ext cx="1000303" cy="1000303"/>
            </a:xfrm>
            <a:custGeom>
              <a:avLst/>
              <a:gdLst>
                <a:gd name="T0" fmla="*/ 1767 w 4308"/>
                <a:gd name="T1" fmla="*/ 4274 h 4308"/>
                <a:gd name="T2" fmla="*/ 1288 w 4308"/>
                <a:gd name="T3" fmla="*/ 4126 h 4308"/>
                <a:gd name="T4" fmla="*/ 862 w 4308"/>
                <a:gd name="T5" fmla="*/ 3878 h 4308"/>
                <a:gd name="T6" fmla="*/ 506 w 4308"/>
                <a:gd name="T7" fmla="*/ 3541 h 4308"/>
                <a:gd name="T8" fmla="*/ 234 w 4308"/>
                <a:gd name="T9" fmla="*/ 3133 h 4308"/>
                <a:gd name="T10" fmla="*/ 61 w 4308"/>
                <a:gd name="T11" fmla="*/ 2666 h 4308"/>
                <a:gd name="T12" fmla="*/ 0 w 4308"/>
                <a:gd name="T13" fmla="*/ 2154 h 4308"/>
                <a:gd name="T14" fmla="*/ 61 w 4308"/>
                <a:gd name="T15" fmla="*/ 1643 h 4308"/>
                <a:gd name="T16" fmla="*/ 234 w 4308"/>
                <a:gd name="T17" fmla="*/ 1176 h 4308"/>
                <a:gd name="T18" fmla="*/ 506 w 4308"/>
                <a:gd name="T19" fmla="*/ 767 h 4308"/>
                <a:gd name="T20" fmla="*/ 862 w 4308"/>
                <a:gd name="T21" fmla="*/ 431 h 4308"/>
                <a:gd name="T22" fmla="*/ 1288 w 4308"/>
                <a:gd name="T23" fmla="*/ 182 h 4308"/>
                <a:gd name="T24" fmla="*/ 1767 w 4308"/>
                <a:gd name="T25" fmla="*/ 36 h 4308"/>
                <a:gd name="T26" fmla="*/ 2280 w 4308"/>
                <a:gd name="T27" fmla="*/ 4 h 4308"/>
                <a:gd name="T28" fmla="*/ 2770 w 4308"/>
                <a:gd name="T29" fmla="*/ 89 h 4308"/>
                <a:gd name="T30" fmla="*/ 3220 w 4308"/>
                <a:gd name="T31" fmla="*/ 282 h 4308"/>
                <a:gd name="T32" fmla="*/ 3617 w 4308"/>
                <a:gd name="T33" fmla="*/ 572 h 4308"/>
                <a:gd name="T34" fmla="*/ 3880 w 4308"/>
                <a:gd name="T35" fmla="*/ 869 h 4308"/>
                <a:gd name="T36" fmla="*/ 3869 w 4308"/>
                <a:gd name="T37" fmla="*/ 943 h 4308"/>
                <a:gd name="T38" fmla="*/ 3788 w 4308"/>
                <a:gd name="T39" fmla="*/ 969 h 4308"/>
                <a:gd name="T40" fmla="*/ 3598 w 4308"/>
                <a:gd name="T41" fmla="*/ 765 h 4308"/>
                <a:gd name="T42" fmla="*/ 3243 w 4308"/>
                <a:gd name="T43" fmla="*/ 470 h 4308"/>
                <a:gd name="T44" fmla="*/ 2836 w 4308"/>
                <a:gd name="T45" fmla="*/ 267 h 4308"/>
                <a:gd name="T46" fmla="*/ 2389 w 4308"/>
                <a:gd name="T47" fmla="*/ 163 h 4308"/>
                <a:gd name="T48" fmla="*/ 1903 w 4308"/>
                <a:gd name="T49" fmla="*/ 165 h 4308"/>
                <a:gd name="T50" fmla="*/ 1429 w 4308"/>
                <a:gd name="T51" fmla="*/ 284 h 4308"/>
                <a:gd name="T52" fmla="*/ 1009 w 4308"/>
                <a:gd name="T53" fmla="*/ 509 h 4308"/>
                <a:gd name="T54" fmla="*/ 655 w 4308"/>
                <a:gd name="T55" fmla="*/ 824 h 4308"/>
                <a:gd name="T56" fmla="*/ 384 w 4308"/>
                <a:gd name="T57" fmla="*/ 1212 h 4308"/>
                <a:gd name="T58" fmla="*/ 210 w 4308"/>
                <a:gd name="T59" fmla="*/ 1661 h 4308"/>
                <a:gd name="T60" fmla="*/ 149 w 4308"/>
                <a:gd name="T61" fmla="*/ 2154 h 4308"/>
                <a:gd name="T62" fmla="*/ 210 w 4308"/>
                <a:gd name="T63" fmla="*/ 2647 h 4308"/>
                <a:gd name="T64" fmla="*/ 384 w 4308"/>
                <a:gd name="T65" fmla="*/ 3096 h 4308"/>
                <a:gd name="T66" fmla="*/ 655 w 4308"/>
                <a:gd name="T67" fmla="*/ 3485 h 4308"/>
                <a:gd name="T68" fmla="*/ 1009 w 4308"/>
                <a:gd name="T69" fmla="*/ 3799 h 4308"/>
                <a:gd name="T70" fmla="*/ 1430 w 4308"/>
                <a:gd name="T71" fmla="*/ 4024 h 4308"/>
                <a:gd name="T72" fmla="*/ 1903 w 4308"/>
                <a:gd name="T73" fmla="*/ 4144 h 4308"/>
                <a:gd name="T74" fmla="*/ 2406 w 4308"/>
                <a:gd name="T75" fmla="*/ 4144 h 4308"/>
                <a:gd name="T76" fmla="*/ 2878 w 4308"/>
                <a:gd name="T77" fmla="*/ 4024 h 4308"/>
                <a:gd name="T78" fmla="*/ 3298 w 4308"/>
                <a:gd name="T79" fmla="*/ 3799 h 4308"/>
                <a:gd name="T80" fmla="*/ 3652 w 4308"/>
                <a:gd name="T81" fmla="*/ 3485 h 4308"/>
                <a:gd name="T82" fmla="*/ 3924 w 4308"/>
                <a:gd name="T83" fmla="*/ 3096 h 4308"/>
                <a:gd name="T84" fmla="*/ 4097 w 4308"/>
                <a:gd name="T85" fmla="*/ 2647 h 4308"/>
                <a:gd name="T86" fmla="*/ 4159 w 4308"/>
                <a:gd name="T87" fmla="*/ 2154 h 4308"/>
                <a:gd name="T88" fmla="*/ 4109 w 4308"/>
                <a:gd name="T89" fmla="*/ 1709 h 4308"/>
                <a:gd name="T90" fmla="*/ 4003 w 4308"/>
                <a:gd name="T91" fmla="*/ 1370 h 4308"/>
                <a:gd name="T92" fmla="*/ 4032 w 4308"/>
                <a:gd name="T93" fmla="*/ 1301 h 4308"/>
                <a:gd name="T94" fmla="*/ 4098 w 4308"/>
                <a:gd name="T95" fmla="*/ 1290 h 4308"/>
                <a:gd name="T96" fmla="*/ 4189 w 4308"/>
                <a:gd name="T97" fmla="*/ 1444 h 4308"/>
                <a:gd name="T98" fmla="*/ 4295 w 4308"/>
                <a:gd name="T99" fmla="*/ 1913 h 4308"/>
                <a:gd name="T100" fmla="*/ 4292 w 4308"/>
                <a:gd name="T101" fmla="*/ 2414 h 4308"/>
                <a:gd name="T102" fmla="*/ 4173 w 4308"/>
                <a:gd name="T103" fmla="*/ 2905 h 4308"/>
                <a:gd name="T104" fmla="*/ 3948 w 4308"/>
                <a:gd name="T105" fmla="*/ 3345 h 4308"/>
                <a:gd name="T106" fmla="*/ 3632 w 4308"/>
                <a:gd name="T107" fmla="*/ 3719 h 4308"/>
                <a:gd name="T108" fmla="*/ 3240 w 4308"/>
                <a:gd name="T109" fmla="*/ 4014 h 4308"/>
                <a:gd name="T110" fmla="*/ 2785 w 4308"/>
                <a:gd name="T111" fmla="*/ 4214 h 4308"/>
                <a:gd name="T112" fmla="*/ 2284 w 4308"/>
                <a:gd name="T113" fmla="*/ 4305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5"/>
                  </a:lnTo>
                  <a:lnTo>
                    <a:pt x="1894" y="4293"/>
                  </a:lnTo>
                  <a:lnTo>
                    <a:pt x="1767" y="4274"/>
                  </a:lnTo>
                  <a:lnTo>
                    <a:pt x="1642" y="4247"/>
                  </a:lnTo>
                  <a:lnTo>
                    <a:pt x="1521" y="4214"/>
                  </a:lnTo>
                  <a:lnTo>
                    <a:pt x="1403" y="4174"/>
                  </a:lnTo>
                  <a:lnTo>
                    <a:pt x="1288" y="4126"/>
                  </a:lnTo>
                  <a:lnTo>
                    <a:pt x="1175" y="4074"/>
                  </a:lnTo>
                  <a:lnTo>
                    <a:pt x="1068" y="4014"/>
                  </a:lnTo>
                  <a:lnTo>
                    <a:pt x="963" y="3948"/>
                  </a:lnTo>
                  <a:lnTo>
                    <a:pt x="862" y="3878"/>
                  </a:lnTo>
                  <a:lnTo>
                    <a:pt x="767" y="3802"/>
                  </a:lnTo>
                  <a:lnTo>
                    <a:pt x="675" y="3719"/>
                  </a:lnTo>
                  <a:lnTo>
                    <a:pt x="589" y="3633"/>
                  </a:lnTo>
                  <a:lnTo>
                    <a:pt x="506" y="3541"/>
                  </a:lnTo>
                  <a:lnTo>
                    <a:pt x="430" y="3446"/>
                  </a:lnTo>
                  <a:lnTo>
                    <a:pt x="360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4" y="2905"/>
                  </a:lnTo>
                  <a:lnTo>
                    <a:pt x="94" y="2787"/>
                  </a:lnTo>
                  <a:lnTo>
                    <a:pt x="61" y="2666"/>
                  </a:lnTo>
                  <a:lnTo>
                    <a:pt x="34" y="2541"/>
                  </a:lnTo>
                  <a:lnTo>
                    <a:pt x="15" y="2414"/>
                  </a:lnTo>
                  <a:lnTo>
                    <a:pt x="3" y="2286"/>
                  </a:lnTo>
                  <a:lnTo>
                    <a:pt x="0" y="2154"/>
                  </a:lnTo>
                  <a:lnTo>
                    <a:pt x="3" y="2024"/>
                  </a:lnTo>
                  <a:lnTo>
                    <a:pt x="15" y="1894"/>
                  </a:lnTo>
                  <a:lnTo>
                    <a:pt x="34" y="1768"/>
                  </a:lnTo>
                  <a:lnTo>
                    <a:pt x="61" y="1643"/>
                  </a:lnTo>
                  <a:lnTo>
                    <a:pt x="94" y="1523"/>
                  </a:lnTo>
                  <a:lnTo>
                    <a:pt x="134" y="1404"/>
                  </a:lnTo>
                  <a:lnTo>
                    <a:pt x="182" y="1288"/>
                  </a:lnTo>
                  <a:lnTo>
                    <a:pt x="234" y="1176"/>
                  </a:lnTo>
                  <a:lnTo>
                    <a:pt x="294" y="1068"/>
                  </a:lnTo>
                  <a:lnTo>
                    <a:pt x="360" y="964"/>
                  </a:lnTo>
                  <a:lnTo>
                    <a:pt x="430" y="863"/>
                  </a:lnTo>
                  <a:lnTo>
                    <a:pt x="506" y="767"/>
                  </a:lnTo>
                  <a:lnTo>
                    <a:pt x="589" y="676"/>
                  </a:lnTo>
                  <a:lnTo>
                    <a:pt x="675" y="589"/>
                  </a:lnTo>
                  <a:lnTo>
                    <a:pt x="767" y="508"/>
                  </a:lnTo>
                  <a:lnTo>
                    <a:pt x="862" y="431"/>
                  </a:lnTo>
                  <a:lnTo>
                    <a:pt x="963" y="360"/>
                  </a:lnTo>
                  <a:lnTo>
                    <a:pt x="1068" y="295"/>
                  </a:lnTo>
                  <a:lnTo>
                    <a:pt x="1175" y="236"/>
                  </a:lnTo>
                  <a:lnTo>
                    <a:pt x="1288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2" y="62"/>
                  </a:lnTo>
                  <a:lnTo>
                    <a:pt x="1767" y="36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0" y="4"/>
                  </a:lnTo>
                  <a:lnTo>
                    <a:pt x="2406" y="15"/>
                  </a:lnTo>
                  <a:lnTo>
                    <a:pt x="2529" y="33"/>
                  </a:lnTo>
                  <a:lnTo>
                    <a:pt x="2650" y="58"/>
                  </a:lnTo>
                  <a:lnTo>
                    <a:pt x="2770" y="89"/>
                  </a:lnTo>
                  <a:lnTo>
                    <a:pt x="2886" y="127"/>
                  </a:lnTo>
                  <a:lnTo>
                    <a:pt x="3001" y="172"/>
                  </a:lnTo>
                  <a:lnTo>
                    <a:pt x="3113" y="223"/>
                  </a:lnTo>
                  <a:lnTo>
                    <a:pt x="3220" y="282"/>
                  </a:lnTo>
                  <a:lnTo>
                    <a:pt x="3325" y="345"/>
                  </a:lnTo>
                  <a:lnTo>
                    <a:pt x="3427" y="415"/>
                  </a:lnTo>
                  <a:lnTo>
                    <a:pt x="3524" y="491"/>
                  </a:lnTo>
                  <a:lnTo>
                    <a:pt x="3617" y="572"/>
                  </a:lnTo>
                  <a:lnTo>
                    <a:pt x="3706" y="660"/>
                  </a:lnTo>
                  <a:lnTo>
                    <a:pt x="3791" y="754"/>
                  </a:lnTo>
                  <a:lnTo>
                    <a:pt x="3869" y="852"/>
                  </a:lnTo>
                  <a:lnTo>
                    <a:pt x="3880" y="869"/>
                  </a:lnTo>
                  <a:lnTo>
                    <a:pt x="3885" y="888"/>
                  </a:lnTo>
                  <a:lnTo>
                    <a:pt x="3884" y="907"/>
                  </a:lnTo>
                  <a:lnTo>
                    <a:pt x="3880" y="927"/>
                  </a:lnTo>
                  <a:lnTo>
                    <a:pt x="3869" y="943"/>
                  </a:lnTo>
                  <a:lnTo>
                    <a:pt x="3855" y="957"/>
                  </a:lnTo>
                  <a:lnTo>
                    <a:pt x="3834" y="968"/>
                  </a:lnTo>
                  <a:lnTo>
                    <a:pt x="3810" y="972"/>
                  </a:lnTo>
                  <a:lnTo>
                    <a:pt x="3788" y="969"/>
                  </a:lnTo>
                  <a:lnTo>
                    <a:pt x="3767" y="958"/>
                  </a:lnTo>
                  <a:lnTo>
                    <a:pt x="3751" y="943"/>
                  </a:lnTo>
                  <a:lnTo>
                    <a:pt x="3677" y="851"/>
                  </a:lnTo>
                  <a:lnTo>
                    <a:pt x="3598" y="765"/>
                  </a:lnTo>
                  <a:lnTo>
                    <a:pt x="3516" y="682"/>
                  </a:lnTo>
                  <a:lnTo>
                    <a:pt x="3429" y="606"/>
                  </a:lnTo>
                  <a:lnTo>
                    <a:pt x="3338" y="536"/>
                  </a:lnTo>
                  <a:lnTo>
                    <a:pt x="3243" y="470"/>
                  </a:lnTo>
                  <a:lnTo>
                    <a:pt x="3147" y="411"/>
                  </a:lnTo>
                  <a:lnTo>
                    <a:pt x="3046" y="358"/>
                  </a:lnTo>
                  <a:lnTo>
                    <a:pt x="2942" y="309"/>
                  </a:lnTo>
                  <a:lnTo>
                    <a:pt x="2836" y="267"/>
                  </a:lnTo>
                  <a:lnTo>
                    <a:pt x="2728" y="232"/>
                  </a:lnTo>
                  <a:lnTo>
                    <a:pt x="2616" y="203"/>
                  </a:lnTo>
                  <a:lnTo>
                    <a:pt x="2503" y="180"/>
                  </a:lnTo>
                  <a:lnTo>
                    <a:pt x="2389" y="163"/>
                  </a:lnTo>
                  <a:lnTo>
                    <a:pt x="2271" y="153"/>
                  </a:lnTo>
                  <a:lnTo>
                    <a:pt x="2153" y="149"/>
                  </a:lnTo>
                  <a:lnTo>
                    <a:pt x="2027" y="153"/>
                  </a:lnTo>
                  <a:lnTo>
                    <a:pt x="1903" y="165"/>
                  </a:lnTo>
                  <a:lnTo>
                    <a:pt x="1780" y="185"/>
                  </a:lnTo>
                  <a:lnTo>
                    <a:pt x="1661" y="211"/>
                  </a:lnTo>
                  <a:lnTo>
                    <a:pt x="1543" y="245"/>
                  </a:lnTo>
                  <a:lnTo>
                    <a:pt x="1429" y="284"/>
                  </a:lnTo>
                  <a:lnTo>
                    <a:pt x="1319" y="331"/>
                  </a:lnTo>
                  <a:lnTo>
                    <a:pt x="1212" y="385"/>
                  </a:lnTo>
                  <a:lnTo>
                    <a:pt x="1108" y="444"/>
                  </a:lnTo>
                  <a:lnTo>
                    <a:pt x="1009" y="509"/>
                  </a:lnTo>
                  <a:lnTo>
                    <a:pt x="913" y="580"/>
                  </a:lnTo>
                  <a:lnTo>
                    <a:pt x="823" y="656"/>
                  </a:lnTo>
                  <a:lnTo>
                    <a:pt x="737" y="737"/>
                  </a:lnTo>
                  <a:lnTo>
                    <a:pt x="655" y="824"/>
                  </a:lnTo>
                  <a:lnTo>
                    <a:pt x="579" y="914"/>
                  </a:lnTo>
                  <a:lnTo>
                    <a:pt x="509" y="1010"/>
                  </a:lnTo>
                  <a:lnTo>
                    <a:pt x="443" y="1109"/>
                  </a:lnTo>
                  <a:lnTo>
                    <a:pt x="384" y="1212"/>
                  </a:lnTo>
                  <a:lnTo>
                    <a:pt x="331" y="1320"/>
                  </a:lnTo>
                  <a:lnTo>
                    <a:pt x="284" y="1431"/>
                  </a:lnTo>
                  <a:lnTo>
                    <a:pt x="243" y="1545"/>
                  </a:lnTo>
                  <a:lnTo>
                    <a:pt x="210" y="1661"/>
                  </a:lnTo>
                  <a:lnTo>
                    <a:pt x="184" y="1781"/>
                  </a:lnTo>
                  <a:lnTo>
                    <a:pt x="164" y="1904"/>
                  </a:lnTo>
                  <a:lnTo>
                    <a:pt x="153" y="2028"/>
                  </a:lnTo>
                  <a:lnTo>
                    <a:pt x="149" y="2154"/>
                  </a:lnTo>
                  <a:lnTo>
                    <a:pt x="153" y="2281"/>
                  </a:lnTo>
                  <a:lnTo>
                    <a:pt x="164" y="2405"/>
                  </a:lnTo>
                  <a:lnTo>
                    <a:pt x="184" y="2528"/>
                  </a:lnTo>
                  <a:lnTo>
                    <a:pt x="210" y="2647"/>
                  </a:lnTo>
                  <a:lnTo>
                    <a:pt x="243" y="2765"/>
                  </a:lnTo>
                  <a:lnTo>
                    <a:pt x="284" y="2879"/>
                  </a:lnTo>
                  <a:lnTo>
                    <a:pt x="331" y="2989"/>
                  </a:lnTo>
                  <a:lnTo>
                    <a:pt x="384" y="3096"/>
                  </a:lnTo>
                  <a:lnTo>
                    <a:pt x="443" y="3200"/>
                  </a:lnTo>
                  <a:lnTo>
                    <a:pt x="509" y="3299"/>
                  </a:lnTo>
                  <a:lnTo>
                    <a:pt x="579" y="3395"/>
                  </a:lnTo>
                  <a:lnTo>
                    <a:pt x="655" y="3485"/>
                  </a:lnTo>
                  <a:lnTo>
                    <a:pt x="737" y="3571"/>
                  </a:lnTo>
                  <a:lnTo>
                    <a:pt x="823" y="3653"/>
                  </a:lnTo>
                  <a:lnTo>
                    <a:pt x="913" y="3729"/>
                  </a:lnTo>
                  <a:lnTo>
                    <a:pt x="1009" y="3799"/>
                  </a:lnTo>
                  <a:lnTo>
                    <a:pt x="1108" y="3865"/>
                  </a:lnTo>
                  <a:lnTo>
                    <a:pt x="1212" y="3924"/>
                  </a:lnTo>
                  <a:lnTo>
                    <a:pt x="1319" y="3977"/>
                  </a:lnTo>
                  <a:lnTo>
                    <a:pt x="1430" y="4024"/>
                  </a:lnTo>
                  <a:lnTo>
                    <a:pt x="1544" y="4065"/>
                  </a:lnTo>
                  <a:lnTo>
                    <a:pt x="1661" y="4098"/>
                  </a:lnTo>
                  <a:lnTo>
                    <a:pt x="1780" y="4124"/>
                  </a:lnTo>
                  <a:lnTo>
                    <a:pt x="1903" y="4144"/>
                  </a:lnTo>
                  <a:lnTo>
                    <a:pt x="2027" y="4155"/>
                  </a:lnTo>
                  <a:lnTo>
                    <a:pt x="2154" y="4159"/>
                  </a:lnTo>
                  <a:lnTo>
                    <a:pt x="2280" y="4155"/>
                  </a:lnTo>
                  <a:lnTo>
                    <a:pt x="2406" y="4144"/>
                  </a:lnTo>
                  <a:lnTo>
                    <a:pt x="2527" y="4124"/>
                  </a:lnTo>
                  <a:lnTo>
                    <a:pt x="2647" y="4098"/>
                  </a:lnTo>
                  <a:lnTo>
                    <a:pt x="2764" y="4065"/>
                  </a:lnTo>
                  <a:lnTo>
                    <a:pt x="2878" y="4024"/>
                  </a:lnTo>
                  <a:lnTo>
                    <a:pt x="2988" y="3977"/>
                  </a:lnTo>
                  <a:lnTo>
                    <a:pt x="3096" y="3924"/>
                  </a:lnTo>
                  <a:lnTo>
                    <a:pt x="3199" y="3865"/>
                  </a:lnTo>
                  <a:lnTo>
                    <a:pt x="3298" y="3799"/>
                  </a:lnTo>
                  <a:lnTo>
                    <a:pt x="3394" y="3729"/>
                  </a:lnTo>
                  <a:lnTo>
                    <a:pt x="3484" y="3653"/>
                  </a:lnTo>
                  <a:lnTo>
                    <a:pt x="3571" y="3571"/>
                  </a:lnTo>
                  <a:lnTo>
                    <a:pt x="3652" y="3485"/>
                  </a:lnTo>
                  <a:lnTo>
                    <a:pt x="3728" y="3395"/>
                  </a:lnTo>
                  <a:lnTo>
                    <a:pt x="3799" y="3299"/>
                  </a:lnTo>
                  <a:lnTo>
                    <a:pt x="3864" y="3200"/>
                  </a:lnTo>
                  <a:lnTo>
                    <a:pt x="3924" y="3096"/>
                  </a:lnTo>
                  <a:lnTo>
                    <a:pt x="3977" y="2989"/>
                  </a:lnTo>
                  <a:lnTo>
                    <a:pt x="4024" y="2879"/>
                  </a:lnTo>
                  <a:lnTo>
                    <a:pt x="4064" y="2765"/>
                  </a:lnTo>
                  <a:lnTo>
                    <a:pt x="4097" y="2647"/>
                  </a:lnTo>
                  <a:lnTo>
                    <a:pt x="4124" y="2528"/>
                  </a:lnTo>
                  <a:lnTo>
                    <a:pt x="4143" y="2405"/>
                  </a:lnTo>
                  <a:lnTo>
                    <a:pt x="4155" y="2281"/>
                  </a:lnTo>
                  <a:lnTo>
                    <a:pt x="4159" y="2154"/>
                  </a:lnTo>
                  <a:lnTo>
                    <a:pt x="4156" y="2041"/>
                  </a:lnTo>
                  <a:lnTo>
                    <a:pt x="4147" y="1929"/>
                  </a:lnTo>
                  <a:lnTo>
                    <a:pt x="4131" y="1819"/>
                  </a:lnTo>
                  <a:lnTo>
                    <a:pt x="4109" y="1709"/>
                  </a:lnTo>
                  <a:lnTo>
                    <a:pt x="4081" y="1600"/>
                  </a:lnTo>
                  <a:lnTo>
                    <a:pt x="4047" y="1494"/>
                  </a:lnTo>
                  <a:lnTo>
                    <a:pt x="4008" y="1389"/>
                  </a:lnTo>
                  <a:lnTo>
                    <a:pt x="4003" y="1370"/>
                  </a:lnTo>
                  <a:lnTo>
                    <a:pt x="4003" y="1351"/>
                  </a:lnTo>
                  <a:lnTo>
                    <a:pt x="4008" y="1332"/>
                  </a:lnTo>
                  <a:lnTo>
                    <a:pt x="4017" y="1315"/>
                  </a:lnTo>
                  <a:lnTo>
                    <a:pt x="4032" y="1301"/>
                  </a:lnTo>
                  <a:lnTo>
                    <a:pt x="4047" y="1291"/>
                  </a:lnTo>
                  <a:lnTo>
                    <a:pt x="4062" y="1287"/>
                  </a:lnTo>
                  <a:lnTo>
                    <a:pt x="4076" y="1286"/>
                  </a:lnTo>
                  <a:lnTo>
                    <a:pt x="4098" y="1290"/>
                  </a:lnTo>
                  <a:lnTo>
                    <a:pt x="4118" y="1299"/>
                  </a:lnTo>
                  <a:lnTo>
                    <a:pt x="4134" y="1313"/>
                  </a:lnTo>
                  <a:lnTo>
                    <a:pt x="4145" y="1332"/>
                  </a:lnTo>
                  <a:lnTo>
                    <a:pt x="4189" y="1444"/>
                  </a:lnTo>
                  <a:lnTo>
                    <a:pt x="4225" y="1559"/>
                  </a:lnTo>
                  <a:lnTo>
                    <a:pt x="4255" y="1676"/>
                  </a:lnTo>
                  <a:lnTo>
                    <a:pt x="4278" y="1794"/>
                  </a:lnTo>
                  <a:lnTo>
                    <a:pt x="4295" y="1913"/>
                  </a:lnTo>
                  <a:lnTo>
                    <a:pt x="4305" y="2033"/>
                  </a:lnTo>
                  <a:lnTo>
                    <a:pt x="4308" y="2154"/>
                  </a:lnTo>
                  <a:lnTo>
                    <a:pt x="4304" y="2286"/>
                  </a:lnTo>
                  <a:lnTo>
                    <a:pt x="4292" y="2414"/>
                  </a:lnTo>
                  <a:lnTo>
                    <a:pt x="4274" y="2541"/>
                  </a:lnTo>
                  <a:lnTo>
                    <a:pt x="4246" y="2666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3" y="3240"/>
                  </a:lnTo>
                  <a:lnTo>
                    <a:pt x="3948" y="3345"/>
                  </a:lnTo>
                  <a:lnTo>
                    <a:pt x="3877" y="3446"/>
                  </a:lnTo>
                  <a:lnTo>
                    <a:pt x="3801" y="3541"/>
                  </a:lnTo>
                  <a:lnTo>
                    <a:pt x="3719" y="3633"/>
                  </a:lnTo>
                  <a:lnTo>
                    <a:pt x="3632" y="3719"/>
                  </a:lnTo>
                  <a:lnTo>
                    <a:pt x="3541" y="3802"/>
                  </a:lnTo>
                  <a:lnTo>
                    <a:pt x="3445" y="3878"/>
                  </a:lnTo>
                  <a:lnTo>
                    <a:pt x="3344" y="3948"/>
                  </a:lnTo>
                  <a:lnTo>
                    <a:pt x="3240" y="4014"/>
                  </a:lnTo>
                  <a:lnTo>
                    <a:pt x="3132" y="4074"/>
                  </a:lnTo>
                  <a:lnTo>
                    <a:pt x="3020" y="4126"/>
                  </a:lnTo>
                  <a:lnTo>
                    <a:pt x="2904" y="4174"/>
                  </a:lnTo>
                  <a:lnTo>
                    <a:pt x="2785" y="4214"/>
                  </a:lnTo>
                  <a:lnTo>
                    <a:pt x="2665" y="4247"/>
                  </a:lnTo>
                  <a:lnTo>
                    <a:pt x="2540" y="4274"/>
                  </a:lnTo>
                  <a:lnTo>
                    <a:pt x="2414" y="4293"/>
                  </a:lnTo>
                  <a:lnTo>
                    <a:pt x="2284" y="4305"/>
                  </a:lnTo>
                  <a:lnTo>
                    <a:pt x="2153" y="430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65" y="5012055"/>
            <a:ext cx="16941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8128000" cy="858973"/>
            <a:chOff x="3181352" y="1944915"/>
            <a:chExt cx="8128000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</a:t>
              </a:r>
              <a:r>
                <a:rPr lang="en-US" sz="4800" b="1" dirty="0">
                  <a:solidFill>
                    <a:srgbClr val="FC4657"/>
                  </a:solidFill>
                </a:rPr>
                <a:t>2</a:t>
              </a:r>
              <a:endParaRPr 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662" y="1944915"/>
              <a:ext cx="552069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800" dirty="0">
                  <a:solidFill>
                    <a:srgbClr val="FFFFFF"/>
                  </a:solidFill>
                </a:rPr>
                <a:t>MediaSession</a:t>
              </a:r>
              <a:r>
                <a:rPr lang="zh-CN" altLang="en-US" sz="4800" dirty="0">
                  <a:solidFill>
                    <a:srgbClr val="FFFFFF"/>
                  </a:solidFill>
                </a:rPr>
                <a:t>框架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798061" y="4845567"/>
            <a:ext cx="55206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MediaSession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框架</a:t>
            </a:r>
            <a:br>
              <a:rPr lang="zh-CN" altLang="en-US" sz="2000">
                <a:solidFill>
                  <a:schemeClr val="bg1"/>
                </a:solidFill>
                <a:sym typeface="+mn-ea"/>
              </a:rPr>
            </a:br>
            <a:r>
              <a:rPr lang="en-US" altLang="en-US" sz="2000">
                <a:solidFill>
                  <a:schemeClr val="bg1"/>
                </a:solidFill>
                <a:sym typeface="+mn-ea"/>
              </a:rPr>
              <a:t>BlueTooth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蓝牙播放信息显示</a:t>
            </a:r>
            <a:br>
              <a:rPr lang="zh-CN" altLang="en-US" sz="2000">
                <a:solidFill>
                  <a:schemeClr val="bg1"/>
                </a:solidFill>
                <a:sym typeface="+mn-ea"/>
              </a:rPr>
            </a:br>
            <a:r>
              <a:rPr lang="en-US" altLang="zh-CN" sz="20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优先级</a:t>
            </a:r>
            <a:br>
              <a:rPr lang="zh-CN" altLang="en-US" sz="2000">
                <a:solidFill>
                  <a:schemeClr val="bg1"/>
                </a:solidFill>
                <a:sym typeface="+mn-ea"/>
              </a:rPr>
            </a:br>
            <a:r>
              <a:rPr lang="zh-CN" altLang="en-US" sz="2000">
                <a:solidFill>
                  <a:schemeClr val="bg1"/>
                </a:solidFill>
                <a:sym typeface="+mn-ea"/>
              </a:rPr>
              <a:t>锁屏显示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>
                <a:solidFill>
                  <a:srgbClr val="FFFFFF"/>
                </a:solidFill>
                <a:sym typeface="+mn-ea"/>
              </a:rPr>
              <a:t>MediaSession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9164955" cy="497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1. added in API level 21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（Android 5.0）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2. 允许与媒体控制器、音量键、媒体按钮和传输控制交互。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3. 一般来说，一个应用程序只需要一个会话来进行所有回放，尽管可以创建多个会话来提供更好的媒体控制。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sym typeface="+mn-ea"/>
              </a:rPr>
              <a:t>4.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线程安全。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sym typeface="+mn-ea"/>
              </a:rPr>
              <a:t>Android 5.0更新了新的媒体播放API和媒体类型通知，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sym typeface="+mn-ea"/>
              </a:rPr>
              <a:t>使用最新的API可以让系统界面能够读取你的媒体播放并提取和显示专辑封面。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sym typeface="+mn-ea"/>
              </a:rPr>
              <a:t>比如在Lolippop上，播放音乐时锁屏界面背景会变成专辑封面，并且还有播放控制按钮</a:t>
            </a:r>
            <a:r>
              <a:rPr lang="zh-CN" altLang="en-US" sz="1435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1435">
              <a:solidFill>
                <a:schemeClr val="bg1"/>
              </a:solidFill>
              <a:sym typeface="+mn-ea"/>
            </a:endParaRPr>
          </a:p>
          <a:p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框架内容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916495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详细使用参看谷歌官方例子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https://github.com/googlesamples/android-UniversalMusicPlayer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一共用到四个重要的东西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                     --   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提供媒体信息给系统，接受第三方通过系统发来的命令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SessionToken                     </a:t>
            </a:r>
            <a:r>
              <a:rPr lang="en-US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匹配识别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token</a:t>
            </a:r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MediaSessionService        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管理服务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                  --   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给系统发控制命令、接收并更新媒体信息</a:t>
            </a:r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9315" y="110308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CONTENTS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11337" y="2449740"/>
            <a:ext cx="6035620" cy="674188"/>
            <a:chOff x="3744687" y="1944915"/>
            <a:chExt cx="6035620" cy="674188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1973943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1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4915"/>
              <a:ext cx="399142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Binder</a:t>
              </a:r>
              <a:r>
                <a:rPr lang="zh-CN" altLang="zh-CN" sz="3600" dirty="0">
                  <a:solidFill>
                    <a:srgbClr val="FFFFFF"/>
                  </a:solidFill>
                </a:rPr>
                <a:t>通信</a:t>
              </a:r>
              <a:endParaRPr lang="zh-CN" altLang="zh-CN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11337" y="3324280"/>
            <a:ext cx="6753860" cy="674188"/>
            <a:chOff x="3744687" y="2620274"/>
            <a:chExt cx="6753860" cy="674188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2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752" y="2620274"/>
              <a:ext cx="47097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MediaSession</a:t>
              </a:r>
              <a:r>
                <a:rPr lang="zh-CN" altLang="en-US" sz="3600" dirty="0">
                  <a:solidFill>
                    <a:srgbClr val="FFFFFF"/>
                  </a:solidFill>
                </a:rPr>
                <a:t>框架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11337" y="4198820"/>
            <a:ext cx="6035620" cy="674188"/>
            <a:chOff x="3744687" y="3317850"/>
            <a:chExt cx="6035620" cy="674188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3346878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3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88878" y="3317850"/>
              <a:ext cx="399142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CPU</a:t>
              </a:r>
              <a:r>
                <a:rPr lang="zh-CN" altLang="en-US" sz="3600" dirty="0">
                  <a:solidFill>
                    <a:srgbClr val="FFFFFF"/>
                  </a:solidFill>
                </a:rPr>
                <a:t>优化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457190" y="2522220"/>
            <a:ext cx="1905" cy="2289175"/>
          </a:xfrm>
          <a:prstGeom prst="line">
            <a:avLst/>
          </a:prstGeom>
          <a:ln>
            <a:solidFill>
              <a:srgbClr val="FC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媒体会话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一个会话，一般是涉及两方或以上；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在使用MediaSession的情况下，一般有受控端（一个）和控制端（可以有多个）。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三个重要参数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Token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:  表示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一个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正在进行的会话。</a:t>
            </a:r>
            <a:endParaRPr lang="en-US" altLang="zh-CN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	允许创建一个MediaController与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之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交流 (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用于做匹配识别的参数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)。</a:t>
            </a:r>
            <a:endParaRPr lang="en-US" altLang="zh-CN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          new MediaSession()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之后，对象便有了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，getSessionToken()获取。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Callback: 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接收媒体按键、来自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MediaC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ontroller 媒体控制、系统的命令等，外部使用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setCallback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()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设置到</a:t>
            </a: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mediasession</a:t>
            </a:r>
            <a:r>
              <a:rPr lang="zh-CN" altLang="en-US" sz="20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里面去。</a:t>
            </a:r>
            <a:endParaRPr lang="zh-CN" altLang="en-US" sz="20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4911090"/>
            <a:ext cx="5619115" cy="1838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60" y="4911090"/>
            <a:ext cx="369506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简单使用一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MediaSessionCompat mSession</a:t>
            </a:r>
            <a:r>
              <a:rPr lang="en-US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 = new MediaSessionCompat(this, "MusicService");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mSession.setCallback(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new </a:t>
            </a:r>
            <a:r>
              <a:rPr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MediaSessionCompat.Callback</a:t>
            </a:r>
            <a:r>
              <a:rPr 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mSession.setFlags(MediaSessionCompat.FLAG_HANDLES_MEDIA_BUTTONS |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MediaSessionCompat.FLAG_HANDLES_TRANSPORT_CONTROLS);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FLAG_HANDLES_MEDIA_BUTTONS 控制媒体按钮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</a:t>
            </a:r>
            <a:r>
              <a:rPr lang="zh-CN" altLang="en-US" sz="15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FLAG_HANDLES_TRANSPORT_CONTROLS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控制传输命令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mSession.setActive(true); //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mSession.release();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退出时需要销毁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更新播放状态和歌曲信息</a:t>
            </a:r>
            <a:endParaRPr lang="zh-CN" altLang="en-US" sz="15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mSession.setPlaybackState(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tate);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最重要</a:t>
            </a:r>
            <a:endParaRPr lang="zh-CN" altLang="en-US" sz="15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mSession.setMetadata(MediaMetadataCompat  metadata);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//media_session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的服务，可通过命令查看系统当前的服务信息 adb shell dumpsys media_session</a:t>
            </a:r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简单使用二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MediaMetadataCompat 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包含有关项的媒体元数据，如标题、艺术家等。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MediaMetadataCompat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metadata =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new MediaMetadataCompat.Builder()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TITLE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title)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ARTIST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artist)                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ALBUM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album)   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.putLong(MediaMetadataCompat.METADATA_KEY_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DURATION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durationMs)              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.putString(MediaMetadataCompat.METADATA_KEY_MEDIA_ID, id)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.putString(MusicProviderSource.CUSTOM_METADATA_TRACK_SOURCE, source)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GENRE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genre)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.putString(MediaMetadataCompat.METADATA_KEY_</a:t>
            </a:r>
            <a:r>
              <a:rPr lang="zh-CN" altLang="zh-CN" sz="1500">
                <a:solidFill>
                  <a:srgbClr val="FF0000"/>
                </a:solidFill>
                <a:sym typeface="+mn-ea"/>
              </a:rPr>
              <a:t>ALBUM_ART_URI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, iconUrl)                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.putLong(MediaMetadataCompat.METADATA_KEY_TRACK_NUMBER, trackNumber)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.putLong(MediaMetadataCompat.METADATA_KEY_NUM_TRACKS, totalTrackCount)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                .build()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;</a:t>
            </a:r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 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官翻：是一个允许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相互配合使用，可以把媒体按钮事件、一些命令发给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构造函数：MediaController(Context context, MediaSession.Token token)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三个重要参数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TransportControls</a:t>
            </a:r>
            <a:r>
              <a:rPr lang="en-US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用来控制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播放的接口，允许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发送media transport commands给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Callback: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接收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的回调，外部使用registerCallback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设置。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PlaybackInfo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 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存放当前播放的信息，很少使用。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TransportControls里面有很多方法 ：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play()、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pause()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stop()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seekTo()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skipToNext()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skipToPrevious()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等等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创建MediaController：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MediaControllerCompat mediaController = new MediaControllerCompat(context, token);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mediaController.registerCallback(mMediaControllerCallback);</a:t>
            </a:r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-54610"/>
            <a:ext cx="12193270" cy="6990080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sym typeface="+mn-ea"/>
              </a:rPr>
              <a:t>MediaController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与 </a:t>
            </a:r>
            <a:r>
              <a:rPr lang="en-US" altLang="en-US" sz="3000">
                <a:solidFill>
                  <a:schemeClr val="bg1"/>
                </a:solidFill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多对一关系</a:t>
            </a:r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开始播放某一首歌：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mediaController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.getTransportControls().playFromMediaId(item.getMediaId(), null);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调用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MediaController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中的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mSessionBinder.playFromMediaId(mediaId, extras)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方法。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TransportControls中的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play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pause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等方法全都是调用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mSessionBinder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对应的方法。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那么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mSessionBinder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 ？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mSessionBinder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=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token.getBinder()</a:t>
            </a:r>
            <a:r>
              <a:rPr lang="en-US" altLang="en-US" sz="1500">
                <a:solidFill>
                  <a:schemeClr val="bg1"/>
                </a:solidFill>
                <a:sym typeface="+mn-ea"/>
              </a:rPr>
              <a:t>;</a:t>
            </a:r>
            <a:endParaRPr lang="en-US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en-US" sz="1500">
                <a:solidFill>
                  <a:schemeClr val="bg1"/>
                </a:solidFill>
                <a:sym typeface="+mn-ea"/>
              </a:rPr>
              <a:t>  </a:t>
            </a:r>
            <a:endParaRPr lang="en-US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所以不管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MediaController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有几个对象，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只要token相同，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就保证是操作的同一个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Session 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2573020"/>
            <a:ext cx="6714490" cy="40855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75431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sym typeface="+mn-ea"/>
              </a:rPr>
              <a:t>MediaController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与 </a:t>
            </a:r>
            <a:r>
              <a:rPr lang="en-US" altLang="en-US" sz="3000">
                <a:solidFill>
                  <a:schemeClr val="bg1"/>
                </a:solidFill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多对一关系</a:t>
            </a:r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-16510"/>
            <a:ext cx="9973310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MediaSessionService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1500">
                <a:solidFill>
                  <a:schemeClr val="bg1"/>
                </a:solidFill>
                <a:sym typeface="+mn-ea"/>
              </a:rPr>
              <a:t>MediaSession构造函数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createSession </a:t>
            </a:r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进入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MediaSessionService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。createSessionLocked 创建了一个 MediaSessionRecord 名字叫 session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mAllSessions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.add(session);    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// </a:t>
            </a:r>
            <a:r>
              <a:rPr lang="zh-CN" altLang="zh-CN" sz="1200">
                <a:solidFill>
                  <a:srgbClr val="FFC000"/>
                </a:solidFill>
                <a:sym typeface="+mn-ea"/>
              </a:rPr>
              <a:t>记录所有的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record </a:t>
            </a:r>
            <a:r>
              <a:rPr lang="zh-CN" altLang="en-US" sz="1200">
                <a:solidFill>
                  <a:srgbClr val="FFC000"/>
                </a:solidFill>
                <a:sym typeface="+mn-ea"/>
              </a:rPr>
              <a:t>mAllSessions 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= new ArrayList&lt;MediaSessionRecord&gt;()</a:t>
            </a:r>
            <a:endParaRPr lang="en-US" altLang="zh-CN" sz="120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mPriorityStack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.addSession(session);    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// </a:t>
            </a:r>
            <a:r>
              <a:rPr sz="1200">
                <a:solidFill>
                  <a:srgbClr val="FFC000"/>
                </a:solidFill>
                <a:sym typeface="+mn-ea"/>
              </a:rPr>
              <a:t>mPriorityStack = new MediaSessionStack()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   </a:t>
            </a:r>
            <a:r>
              <a:rPr lang="zh-CN" altLang="en-US" sz="1200">
                <a:solidFill>
                  <a:srgbClr val="FFC000"/>
                </a:solidFill>
                <a:sym typeface="+mn-ea"/>
              </a:rPr>
              <a:t>栈</a:t>
            </a:r>
            <a:endParaRPr lang="zh-CN" altLang="en-US" sz="1200">
              <a:solidFill>
                <a:srgbClr val="FFC00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manager.createSession()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最终返回的是 </a:t>
            </a:r>
            <a:r>
              <a:rPr lang="zh-CN" altLang="en-US" sz="1500">
                <a:solidFill>
                  <a:srgbClr val="0070C0"/>
                </a:solidFill>
                <a:sym typeface="+mn-ea"/>
              </a:rPr>
              <a:t>MediaSessionRecord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中的 ISession 回调类。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那么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MediaController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里面的mSessionBinder其实就是 </a:t>
            </a:r>
            <a:r>
              <a:rPr lang="zh-CN" altLang="en-US" sz="1500">
                <a:solidFill>
                  <a:srgbClr val="0070C0"/>
                </a:solidFill>
                <a:sym typeface="+mn-ea"/>
              </a:rPr>
              <a:t>MediaSessionRecord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中的ISessionController回调类。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0070C0"/>
                </a:solidFill>
                <a:sym typeface="+mn-ea"/>
              </a:rPr>
              <a:t>MediaSessionRecord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中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ISession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			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对应的是 </a:t>
            </a:r>
            <a:r>
              <a:rPr sz="1500">
                <a:solidFill>
                  <a:schemeClr val="bg1"/>
                </a:solidFill>
                <a:sym typeface="+mn-ea"/>
              </a:rPr>
              <a:t>MediaSession     </a:t>
            </a:r>
            <a:r>
              <a:rPr lang="zh-CN" sz="1500">
                <a:solidFill>
                  <a:schemeClr val="bg1"/>
                </a:solidFill>
                <a:sym typeface="+mn-ea"/>
              </a:rPr>
              <a:t>的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callback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ISessionController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		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对应的是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MediaController </a:t>
            </a:r>
            <a:r>
              <a:rPr lang="zh-CN" sz="1500">
                <a:solidFill>
                  <a:schemeClr val="bg1"/>
                </a:solidFill>
                <a:sym typeface="+mn-ea"/>
              </a:rPr>
              <a:t>的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callback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二者控制与回调 均在 </a:t>
            </a:r>
            <a:r>
              <a:rPr lang="zh-CN" altLang="en-US" sz="1500">
                <a:solidFill>
                  <a:srgbClr val="0070C0"/>
                </a:solidFill>
                <a:sym typeface="+mn-ea"/>
              </a:rPr>
              <a:t>MediaSessionRecord 完成 </a:t>
            </a:r>
            <a:r>
              <a:rPr lang="en-US" altLang="zh-CN" sz="1500">
                <a:solidFill>
                  <a:srgbClr val="0070C0"/>
                </a:solidFill>
                <a:sym typeface="+mn-ea"/>
              </a:rPr>
              <a:t>( </a:t>
            </a:r>
            <a:r>
              <a:rPr lang="zh-CN" altLang="en-US" sz="1500">
                <a:solidFill>
                  <a:srgbClr val="0070C0"/>
                </a:solidFill>
                <a:sym typeface="+mn-ea"/>
              </a:rPr>
              <a:t>内有 </a:t>
            </a:r>
            <a:r>
              <a:rPr lang="en-US" altLang="zh-CN" sz="1500">
                <a:solidFill>
                  <a:srgbClr val="0070C0"/>
                </a:solidFill>
                <a:sym typeface="+mn-ea"/>
              </a:rPr>
              <a:t>handler </a:t>
            </a:r>
            <a:r>
              <a:rPr lang="zh-CN" altLang="en-US" sz="1500">
                <a:solidFill>
                  <a:srgbClr val="0070C0"/>
                </a:solidFill>
                <a:sym typeface="+mn-ea"/>
              </a:rPr>
              <a:t>处理</a:t>
            </a:r>
            <a:r>
              <a:rPr lang="en-US" altLang="zh-CN" sz="1500">
                <a:solidFill>
                  <a:srgbClr val="0070C0"/>
                </a:solidFill>
                <a:sym typeface="+mn-ea"/>
              </a:rPr>
              <a:t>)</a:t>
            </a:r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setPlaybackState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。setPlaybackState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其实调用了 </a:t>
            </a:r>
            <a:r>
              <a:rPr lang="en-US" altLang="zh-CN" sz="1500">
                <a:solidFill>
                  <a:srgbClr val="0070C0"/>
                </a:solidFill>
                <a:sym typeface="+mn-ea"/>
              </a:rPr>
              <a:t>MediaSessionRecord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中 SessionStub 类的 setPlaybackState 方法。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里面作了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件事情：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1. mService.</a:t>
            </a:r>
            <a:r>
              <a:rPr lang="en-US" altLang="zh-CN" sz="1500">
                <a:solidFill>
                  <a:srgbClr val="00B0F0"/>
                </a:solidFill>
                <a:sym typeface="+mn-ea"/>
              </a:rPr>
              <a:t>onSessionPlaystateChange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(MediaSessionRecord.this, oldState, newState); 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2. mHandler.post(MessageHandler.MSG_UPDATE_PLAYBACK_STATE);  // </a:t>
            </a:r>
            <a:r>
              <a:rPr lang="zh-CN" altLang="zh-CN" sz="1200">
                <a:solidFill>
                  <a:srgbClr val="FFC000"/>
                </a:solidFill>
                <a:sym typeface="+mn-ea"/>
              </a:rPr>
              <a:t>发消息给所有的</a:t>
            </a:r>
            <a:r>
              <a:rPr sz="1200">
                <a:solidFill>
                  <a:srgbClr val="FFC000"/>
                </a:solidFill>
                <a:sym typeface="+mn-ea"/>
              </a:rPr>
              <a:t>Media</a:t>
            </a:r>
            <a:r>
              <a:rPr lang="en-US" sz="1200">
                <a:solidFill>
                  <a:srgbClr val="FFC000"/>
                </a:solidFill>
                <a:sym typeface="+mn-ea"/>
              </a:rPr>
              <a:t>Controller</a:t>
            </a:r>
            <a:r>
              <a:rPr lang="en-US" altLang="zh-CN" sz="1200">
                <a:solidFill>
                  <a:srgbClr val="FFC000"/>
                </a:solidFill>
                <a:sym typeface="+mn-ea"/>
              </a:rPr>
              <a:t>.Callback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en-US" altLang="zh-CN" sz="1500">
                <a:solidFill>
                  <a:srgbClr val="00B0F0"/>
                </a:solidFill>
                <a:sym typeface="+mn-ea"/>
              </a:rPr>
              <a:t>onSessionPlaystateChange // </a:t>
            </a:r>
            <a:r>
              <a:rPr lang="zh-CN" altLang="zh-CN" sz="1500">
                <a:solidFill>
                  <a:srgbClr val="00B0F0"/>
                </a:solidFill>
                <a:sym typeface="+mn-ea"/>
              </a:rPr>
              <a:t>更新栈</a:t>
            </a:r>
            <a:endParaRPr lang="zh-CN" altLang="zh-CN" sz="1500">
              <a:solidFill>
                <a:srgbClr val="00B0F0"/>
              </a:solidFill>
              <a:sym typeface="+mn-ea"/>
            </a:endParaRPr>
          </a:p>
          <a:p>
            <a:pPr algn="l"/>
            <a:r>
              <a:rPr lang="en-US" sz="1500">
                <a:solidFill>
                  <a:schemeClr val="bg1"/>
                </a:solidFill>
                <a:sym typeface="+mn-ea"/>
              </a:rPr>
              <a:t>1.  updateSessions = mPriorityStack.onPlaystateChange(record, oldState, newState);</a:t>
            </a:r>
            <a:endParaRPr 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	</a:t>
            </a:r>
            <a:r>
              <a:rPr lang="zh-CN" sz="1500">
                <a:solidFill>
                  <a:schemeClr val="bg1"/>
                </a:solidFill>
                <a:sym typeface="+mn-ea"/>
              </a:rPr>
              <a:t>首先判断shouldUpdatePriority(oldState, newState) 是否应该更新优先级</a:t>
            </a:r>
            <a:endParaRPr 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	</a:t>
            </a:r>
            <a:r>
              <a:rPr lang="zh-CN" sz="1500">
                <a:solidFill>
                  <a:schemeClr val="bg1"/>
                </a:solidFill>
                <a:sym typeface="+mn-ea"/>
              </a:rPr>
              <a:t>如果需要，就把它</a:t>
            </a:r>
            <a:r>
              <a:rPr lang="zh-CN" sz="1500">
                <a:solidFill>
                  <a:srgbClr val="FF0000"/>
                </a:solidFill>
                <a:sym typeface="+mn-ea"/>
              </a:rPr>
              <a:t>放到ArrayList的第</a:t>
            </a:r>
            <a:r>
              <a:rPr lang="en-US" altLang="zh-CN" sz="15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个位置，也就是置于栈顶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2. 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如果更新成功，调用pushSessionsChanged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       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000">
                <a:solidFill>
                  <a:schemeClr val="bg1"/>
                </a:solidFill>
                <a:sym typeface="+mn-ea"/>
              </a:rPr>
              <a:t>BlueTooth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蓝牙播放显示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AVRCP： Audio Video Remote Control Profile    音频／视频远程控制配置文件 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链接    https://en.wikipedia.org/wiki/List_of_Bluetooth_profiles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主要功能：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通过蓝牙耳机（比如索尼SBH50）或车载控制台控制手机上音乐播放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在蓝牙耳机或车载控制台上显示手机上音乐播放的状态，歌名，歌手等信息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在蓝牙耳机或车载控制台上浏览手机上的音乐文件，显示播放列表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版本：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1.0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1.3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1.4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1.5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1.6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https://developer.android.com/about/versions/jelly-bean.html#43-profiles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Android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官网说了，Android 4.3 添加了对 Bluetooth AVRCP 1.3的支持，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可以通过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4.0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新增的remote control client APIs 使用。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应用程序可以传输track name, composer, and other types of media metadata.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1896110"/>
            <a:ext cx="403796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蓝牙控制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kugou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：RemoteControlClient 与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结合使用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RemoteControlClient ：添加 API 14</a:t>
            </a:r>
            <a:r>
              <a:rPr lang="en-US" altLang="en-US" sz="1500">
                <a:solidFill>
                  <a:schemeClr val="bg1"/>
                </a:solidFill>
                <a:sym typeface="+mn-ea"/>
              </a:rPr>
              <a:t>, 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废弃 API 21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用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替换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Service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。registerRemoteControlClient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 // MediaSession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Service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</a:t>
            </a:r>
            <a:r>
              <a:rPr lang="en-US" altLang="zh-CN" sz="1500">
                <a:solidFill>
                  <a:srgbClr val="FFC000"/>
                </a:solidFill>
                <a:ea typeface="宋体" panose="02010600030101010101" pitchFamily="2" charset="-122"/>
                <a:sym typeface="+mn-ea"/>
              </a:rPr>
              <a:t>registerRemoteControlDisplay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 // MediaController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目前知道：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1. com.android.bluetooth.a2dp.Avrcp.java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start()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方法    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mAudioManager.</a:t>
            </a:r>
            <a:r>
              <a:rPr lang="zh-CN" altLang="en-US" sz="1500">
                <a:solidFill>
                  <a:srgbClr val="FFC000"/>
                </a:solidFill>
                <a:ea typeface="宋体" panose="02010600030101010101" pitchFamily="2" charset="-122"/>
                <a:sym typeface="+mn-ea"/>
              </a:rPr>
              <a:t>registerRemoteControlDisplay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(mRemoteControlDisplay);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2. </a:t>
            </a:r>
            <a:r>
              <a:rPr 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原生Android中，锁屏界面相关的UI由KeyguardHostView提供</a:t>
            </a:r>
            <a:endParaRPr 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 com.android.internal.policy.impl.keyguard.KeyguardUpdateMonitor.handleBootCompleted() 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 mAudioManager.</a:t>
            </a:r>
            <a:r>
              <a:rPr lang="en-US" altLang="zh-CN" sz="1500">
                <a:solidFill>
                  <a:srgbClr val="FFC000"/>
                </a:solidFill>
                <a:ea typeface="宋体" panose="02010600030101010101" pitchFamily="2" charset="-122"/>
                <a:sym typeface="+mn-ea"/>
              </a:rPr>
              <a:t>registerRemoteControlDisplay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(mRemoteControlDisplay);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    //after the system has finished booting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    在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KeyguardUpdateMonitor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收到Intent.ACTION_BOOT_COMPLETED广播以后，注册进去。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705" y="678180"/>
            <a:ext cx="8828405" cy="5638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858973"/>
            <a:chOff x="3181352" y="1944915"/>
            <a:chExt cx="7715248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1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FFFFFF"/>
                  </a:solidFill>
                  <a:sym typeface="+mn-ea"/>
                </a:rPr>
                <a:t>Binder</a:t>
              </a:r>
              <a:r>
                <a:rPr lang="zh-CN" altLang="zh-CN" sz="4800" dirty="0">
                  <a:solidFill>
                    <a:srgbClr val="FFFFFF"/>
                  </a:solidFill>
                  <a:sym typeface="+mn-ea"/>
                </a:rPr>
                <a:t>通信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蓝牙播放显示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setPlaybackState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接着调用sendPlaybackState_syncCacheLock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通知元对象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Avrcp.java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里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mRemoteControlDisplay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setPlaybackState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完成蓝牙的播放状态显示。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2. KeyguardUpdateMonitor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回调KeyguardHostView中的onMusicPlaybackStateChanged方法。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启动一个线程执行showAppropriateWidgetPage()，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........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还有就是一些手机无论如何都不显示，通过日志查看以及反编译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QQ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音乐，得到结果：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Intent mediaIntent =newIntent("com.android.music.metachanged");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mediaIntent.putExtra("artist","歌手名称");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mediaIntent.putExtra("track","歌曲名称");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mediaIntent.putExtra("album","专辑名称");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mediaIntent.putExtra("duration", (Long) duration));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mediaIntent.putExtra("playing", (boolean) playing); //播放状态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getContext().sendBroadcast(mediaIntent);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86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30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优先级</a:t>
            </a:r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rgbClr val="FFC000"/>
                </a:solidFill>
                <a:sym typeface="+mn-ea"/>
              </a:rPr>
              <a:t>酷狗一直存在的反馈问题：</a:t>
            </a:r>
            <a:endParaRPr lang="zh-CN" altLang="en-US" sz="150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C000"/>
                </a:solidFill>
                <a:sym typeface="+mn-ea"/>
              </a:rPr>
              <a:t>不管我最后一次播的是</a:t>
            </a:r>
            <a:r>
              <a:rPr lang="en-US" altLang="zh-CN" sz="1500">
                <a:solidFill>
                  <a:srgbClr val="FFC000"/>
                </a:solidFill>
                <a:sym typeface="+mn-ea"/>
              </a:rPr>
              <a:t>QQ</a:t>
            </a:r>
            <a:r>
              <a:rPr lang="zh-CN" altLang="en-US" sz="1500">
                <a:solidFill>
                  <a:srgbClr val="FFC000"/>
                </a:solidFill>
                <a:sym typeface="+mn-ea"/>
              </a:rPr>
              <a:t>音乐、还是酷狗，此时点击线控耳机的按钮，总是响应</a:t>
            </a:r>
            <a:r>
              <a:rPr lang="en-US" altLang="zh-CN" sz="1500">
                <a:solidFill>
                  <a:srgbClr val="FFC000"/>
                </a:solidFill>
                <a:sym typeface="+mn-ea"/>
              </a:rPr>
              <a:t>QQ</a:t>
            </a:r>
            <a:r>
              <a:rPr lang="zh-CN" altLang="en-US" sz="1500">
                <a:solidFill>
                  <a:srgbClr val="FFC000"/>
                </a:solidFill>
                <a:sym typeface="+mn-ea"/>
              </a:rPr>
              <a:t>音乐。</a:t>
            </a:r>
            <a:endParaRPr lang="zh-CN" altLang="en-US" sz="1500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 sz="1500">
              <a:sym typeface="+mn-ea"/>
            </a:endParaRPr>
          </a:p>
          <a:p>
            <a:pPr algn="l"/>
            <a:endParaRPr lang="zh-CN" altLang="en-US" sz="1500"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kugou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现有注册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方式：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AudioManager.registerMediaButtonEventReceiver();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谷歌官方说了，要用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MediaSession.setMediaButtonReceiver(PendingIntent mbr)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做替换。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rgbClr val="FF0000"/>
                </a:solidFill>
                <a:sym typeface="+mn-ea"/>
              </a:rPr>
              <a:t>原因：酷狗的</a:t>
            </a:r>
            <a:r>
              <a:rPr lang="en-US" altLang="zh-CN" sz="1500">
                <a:solidFill>
                  <a:srgbClr val="FF0000"/>
                </a:solidFill>
                <a:sym typeface="+mn-ea"/>
              </a:rPr>
              <a:t>MediaSession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没有处于栈顶。</a:t>
            </a:r>
            <a:endParaRPr lang="zh-CN" altLang="en-US" sz="150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          </a:t>
            </a:r>
            <a:r>
              <a:rPr lang="en-US" altLang="zh-CN" sz="1500">
                <a:solidFill>
                  <a:srgbClr val="FF0000"/>
                </a:solidFill>
                <a:sym typeface="+mn-ea"/>
              </a:rPr>
              <a:t>MediaSessionService 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的 dispatchMediaKeyEvent</a:t>
            </a:r>
            <a:r>
              <a:rPr lang="en-US" altLang="zh-CN" sz="1500">
                <a:solidFill>
                  <a:srgbClr val="FF0000"/>
                </a:solidFill>
                <a:sym typeface="+mn-ea"/>
              </a:rPr>
              <a:t>() 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方法</a:t>
            </a:r>
            <a:endParaRPr lang="zh-CN" altLang="en-US" sz="150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          默认取栈顶的 </a:t>
            </a:r>
            <a:r>
              <a:rPr lang="en-US" altLang="zh-CN" sz="1500">
                <a:solidFill>
                  <a:srgbClr val="FF0000"/>
                </a:solidFill>
                <a:sym typeface="+mn-ea"/>
              </a:rPr>
              <a:t>SessionRecord 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进行 分发事件</a:t>
            </a:r>
            <a:endParaRPr lang="zh-CN" altLang="en-US" sz="1500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解决方案：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MediaSession.setPlaybackState(state)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进行更新到栈顶。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但是经过观察日志分析：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QQ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正在播放的时候，点击酷狗播放以后，此时点击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，竟然响应的还是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QQ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音乐。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QQ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音乐在播放时，被动变为暂停的时候（例如收到音频焦点丢失的时候），会将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mediasession.release(),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然后重新创建。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重新创建的时候更新NONE </a:t>
            </a:r>
            <a:r>
              <a:rPr lang="en-US" altLang="en-US" sz="1500">
                <a:solidFill>
                  <a:schemeClr val="bg1"/>
                </a:solidFill>
                <a:sym typeface="+mn-ea"/>
              </a:rPr>
              <a:t>-&gt; PLAYING -&gt; PAUSE,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又把它更新到栈顶了。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70" y="1524635"/>
            <a:ext cx="2675890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通知栏置顶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个别手机有问题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酷狗一直存在的通知栏问题：</a:t>
            </a:r>
            <a:endParaRPr lang="zh-CN" altLang="en-US" sz="150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不管我最后一次播的是</a:t>
            </a:r>
            <a:r>
              <a:rPr lang="en-US" altLang="zh-CN" sz="1500">
                <a:solidFill>
                  <a:srgbClr val="C00000"/>
                </a:solidFill>
                <a:sym typeface="+mn-ea"/>
              </a:rPr>
              <a:t>QQ</a:t>
            </a:r>
            <a:r>
              <a:rPr lang="zh-CN" altLang="en-US" sz="1500">
                <a:solidFill>
                  <a:srgbClr val="C00000"/>
                </a:solidFill>
                <a:sym typeface="+mn-ea"/>
              </a:rPr>
              <a:t>音乐、还是酷狗，酷狗通知栏永远都是在下边。</a:t>
            </a:r>
            <a:endParaRPr lang="zh-CN" altLang="en-US" sz="1500"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原因：同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优先级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530" y="1447800"/>
            <a:ext cx="3428365" cy="50285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锁屏显示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SDK\sources\android-21\com\android\keyguard</a:t>
            </a:r>
            <a:r>
              <a:rPr lang="en-US" altLang="zh-CN" sz="1500">
                <a:solidFill>
                  <a:srgbClr val="C00000"/>
                </a:solidFill>
                <a:sym typeface="+mn-ea"/>
              </a:rPr>
              <a:t>\KeyguardTransportControlView.java</a:t>
            </a:r>
            <a:endParaRPr lang="en-US" altLang="zh-CN" sz="1500">
              <a:solidFill>
                <a:srgbClr val="C0000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onAttachedToWindow()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方法中mAudioManager.registerRemoteController(mRemoteController);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Avrcp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的方式一模一样的，这里不再重复解释。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05" y="4058285"/>
            <a:ext cx="7494270" cy="270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" y="2508250"/>
            <a:ext cx="6238240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858973"/>
            <a:chOff x="3181352" y="1944915"/>
            <a:chExt cx="7715248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3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FFFFF"/>
                  </a:solidFill>
                  <a:sym typeface="+mn-ea"/>
                </a:rPr>
                <a:t>CPU</a:t>
              </a:r>
              <a:r>
                <a:rPr lang="zh-CN" sz="4800" dirty="0">
                  <a:solidFill>
                    <a:srgbClr val="FFFFFF"/>
                  </a:solidFill>
                  <a:sym typeface="+mn-ea"/>
                </a:rPr>
                <a:t>优化</a:t>
              </a:r>
              <a:endParaRPr lang="zh-CN" sz="4800" dirty="0">
                <a:solidFill>
                  <a:srgbClr val="FFFFFF"/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优化点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892925" y="1332865"/>
            <a:ext cx="3714115" cy="3698240"/>
            <a:chOff x="5847242" y="749921"/>
            <a:chExt cx="5316944" cy="5320051"/>
          </a:xfrm>
        </p:grpSpPr>
        <p:sp>
          <p:nvSpPr>
            <p:cNvPr id="3" name="Oval 34"/>
            <p:cNvSpPr>
              <a:spLocks noChangeArrowheads="1"/>
            </p:cNvSpPr>
            <p:nvPr/>
          </p:nvSpPr>
          <p:spPr bwMode="auto">
            <a:xfrm>
              <a:off x="5847242" y="749921"/>
              <a:ext cx="5316944" cy="53200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Oval 35"/>
            <p:cNvSpPr>
              <a:spLocks noChangeArrowheads="1"/>
            </p:cNvSpPr>
            <p:nvPr/>
          </p:nvSpPr>
          <p:spPr bwMode="auto">
            <a:xfrm>
              <a:off x="6443535" y="1349320"/>
              <a:ext cx="4124358" cy="4124359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Oval 36"/>
            <p:cNvSpPr>
              <a:spLocks noChangeArrowheads="1"/>
            </p:cNvSpPr>
            <p:nvPr/>
          </p:nvSpPr>
          <p:spPr bwMode="auto">
            <a:xfrm>
              <a:off x="6980819" y="1886604"/>
              <a:ext cx="3049789" cy="30497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Oval 37"/>
            <p:cNvSpPr>
              <a:spLocks noChangeArrowheads="1"/>
            </p:cNvSpPr>
            <p:nvPr/>
          </p:nvSpPr>
          <p:spPr bwMode="auto">
            <a:xfrm>
              <a:off x="7521210" y="2423889"/>
              <a:ext cx="1972114" cy="1975220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Oval 38"/>
            <p:cNvSpPr>
              <a:spLocks noChangeArrowheads="1"/>
            </p:cNvSpPr>
            <p:nvPr/>
          </p:nvSpPr>
          <p:spPr bwMode="auto">
            <a:xfrm>
              <a:off x="8058494" y="2961174"/>
              <a:ext cx="897545" cy="8975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48753">
              <a:off x="7102180" y="1750406"/>
              <a:ext cx="3866010" cy="242153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8505714" y="1280994"/>
              <a:ext cx="2164667" cy="2167773"/>
              <a:chOff x="8505714" y="1280994"/>
              <a:chExt cx="2164667" cy="2167773"/>
            </a:xfrm>
          </p:grpSpPr>
          <p:sp>
            <p:nvSpPr>
              <p:cNvPr id="8" name="Freeform 39"/>
              <p:cNvSpPr/>
              <p:nvPr/>
            </p:nvSpPr>
            <p:spPr bwMode="auto">
              <a:xfrm>
                <a:off x="8505714" y="1280994"/>
                <a:ext cx="2164667" cy="2167773"/>
              </a:xfrm>
              <a:custGeom>
                <a:avLst/>
                <a:gdLst>
                  <a:gd name="T0" fmla="*/ 593 w 697"/>
                  <a:gd name="T1" fmla="*/ 254 h 698"/>
                  <a:gd name="T2" fmla="*/ 697 w 697"/>
                  <a:gd name="T3" fmla="*/ 150 h 698"/>
                  <a:gd name="T4" fmla="*/ 581 w 697"/>
                  <a:gd name="T5" fmla="*/ 119 h 698"/>
                  <a:gd name="T6" fmla="*/ 548 w 697"/>
                  <a:gd name="T7" fmla="*/ 0 h 698"/>
                  <a:gd name="T8" fmla="*/ 444 w 697"/>
                  <a:gd name="T9" fmla="*/ 105 h 698"/>
                  <a:gd name="T10" fmla="*/ 470 w 697"/>
                  <a:gd name="T11" fmla="*/ 202 h 698"/>
                  <a:gd name="T12" fmla="*/ 116 w 697"/>
                  <a:gd name="T13" fmla="*/ 555 h 698"/>
                  <a:gd name="T14" fmla="*/ 67 w 697"/>
                  <a:gd name="T15" fmla="*/ 456 h 698"/>
                  <a:gd name="T16" fmla="*/ 33 w 697"/>
                  <a:gd name="T17" fmla="*/ 577 h 698"/>
                  <a:gd name="T18" fmla="*/ 0 w 697"/>
                  <a:gd name="T19" fmla="*/ 698 h 698"/>
                  <a:gd name="T20" fmla="*/ 124 w 697"/>
                  <a:gd name="T21" fmla="*/ 667 h 698"/>
                  <a:gd name="T22" fmla="*/ 244 w 697"/>
                  <a:gd name="T23" fmla="*/ 634 h 698"/>
                  <a:gd name="T24" fmla="*/ 145 w 697"/>
                  <a:gd name="T25" fmla="*/ 584 h 698"/>
                  <a:gd name="T26" fmla="*/ 498 w 697"/>
                  <a:gd name="T27" fmla="*/ 228 h 698"/>
                  <a:gd name="T28" fmla="*/ 593 w 697"/>
                  <a:gd name="T29" fmla="*/ 254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8">
                    <a:moveTo>
                      <a:pt x="593" y="254"/>
                    </a:moveTo>
                    <a:lnTo>
                      <a:pt x="697" y="150"/>
                    </a:lnTo>
                    <a:lnTo>
                      <a:pt x="581" y="119"/>
                    </a:ln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124" y="667"/>
                    </a:lnTo>
                    <a:lnTo>
                      <a:pt x="244" y="634"/>
                    </a:lnTo>
                    <a:lnTo>
                      <a:pt x="145" y="584"/>
                    </a:lnTo>
                    <a:lnTo>
                      <a:pt x="498" y="228"/>
                    </a:lnTo>
                    <a:lnTo>
                      <a:pt x="593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40"/>
              <p:cNvSpPr/>
              <p:nvPr/>
            </p:nvSpPr>
            <p:spPr bwMode="auto">
              <a:xfrm>
                <a:off x="8505714" y="1280994"/>
                <a:ext cx="1804407" cy="2167773"/>
              </a:xfrm>
              <a:custGeom>
                <a:avLst/>
                <a:gdLst>
                  <a:gd name="T0" fmla="*/ 581 w 581"/>
                  <a:gd name="T1" fmla="*/ 119 h 698"/>
                  <a:gd name="T2" fmla="*/ 548 w 581"/>
                  <a:gd name="T3" fmla="*/ 0 h 698"/>
                  <a:gd name="T4" fmla="*/ 444 w 581"/>
                  <a:gd name="T5" fmla="*/ 105 h 698"/>
                  <a:gd name="T6" fmla="*/ 470 w 581"/>
                  <a:gd name="T7" fmla="*/ 202 h 698"/>
                  <a:gd name="T8" fmla="*/ 116 w 581"/>
                  <a:gd name="T9" fmla="*/ 555 h 698"/>
                  <a:gd name="T10" fmla="*/ 67 w 581"/>
                  <a:gd name="T11" fmla="*/ 456 h 698"/>
                  <a:gd name="T12" fmla="*/ 33 w 581"/>
                  <a:gd name="T13" fmla="*/ 577 h 698"/>
                  <a:gd name="T14" fmla="*/ 0 w 581"/>
                  <a:gd name="T15" fmla="*/ 698 h 698"/>
                  <a:gd name="T16" fmla="*/ 581 w 581"/>
                  <a:gd name="T17" fmla="*/ 11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698">
                    <a:moveTo>
                      <a:pt x="581" y="119"/>
                    </a:move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581" y="11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extBox 44"/>
          <p:cNvSpPr txBox="1"/>
          <p:nvPr/>
        </p:nvSpPr>
        <p:spPr>
          <a:xfrm>
            <a:off x="1202690" y="1402715"/>
            <a:ext cx="533463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减少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binder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通信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算法时间、空间复杂度优化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数据同步、异步优化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(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减少锁，自旋锁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)</a:t>
            </a: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减少不必要的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view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更新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5. log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，代码防装箱、拆箱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-- </a:t>
            </a:r>
            <a:r>
              <a:rPr lang="zh-CN" altLang="zh-CN" dirty="0">
                <a:solidFill>
                  <a:schemeClr val="bg2"/>
                </a:solidFill>
                <a:cs typeface="+mn-ea"/>
                <a:sym typeface="+mn-lt"/>
              </a:rPr>
              <a:t>省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CPU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就意味着 省电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分析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533463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播放进度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position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歌曲总时长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duration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播放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status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歌词进度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lyricPosition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酷狗：消息循环 跨进程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478280"/>
            <a:ext cx="507619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35" y="2992755"/>
            <a:ext cx="8333105" cy="37960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12299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现象：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播放进度与时间是线性关系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，可表示为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f ( x ) = k * ( x - a )  + 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	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莱布尼茨 </a:t>
            </a:r>
            <a:r>
              <a:rPr lang="en-US" altLang="zh-CN">
                <a:solidFill>
                  <a:srgbClr val="FFC000"/>
                </a:solidFill>
                <a:sym typeface="+mn-ea"/>
              </a:rPr>
              <a:t>- 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一次函数</a:t>
            </a:r>
            <a:endParaRPr lang="zh-CN" altLang="en-US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C000"/>
              </a:solidFill>
              <a:sym typeface="+mn-ea"/>
            </a:endParaRPr>
          </a:p>
          <a:p>
            <a:pPr algn="l"/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看看MediaSession 的 PlaybackState.Builder 的setState 方法：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setState(@State int state, long position, float playbackSpeed)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setState(@State int state, long position, float playbackSpeed, long updateTime)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if ( playing == status )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       currentPosition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= (SystemClock.elapsedRealtime() -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updateTime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 *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playbackSpeed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+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position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;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else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       currentPosition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=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position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;</a:t>
            </a:r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优化效果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08127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减少了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binder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通信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(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序列化，内核数据交换，线程阻塞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2. </a:t>
            </a:r>
            <a:r>
              <a:rPr lang="zh-CN" altLang="zh-CN" dirty="0">
                <a:solidFill>
                  <a:schemeClr val="bg1"/>
                </a:solidFill>
                <a:cs typeface="+mn-ea"/>
                <a:sym typeface="+mn-ea"/>
              </a:rPr>
              <a:t>减少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support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进程 计算量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(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减少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java heap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的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eden Space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创建与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gc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)</a:t>
            </a:r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zh-CN" altLang="zh-CN" dirty="0">
                <a:solidFill>
                  <a:schemeClr val="bg1"/>
                </a:solidFill>
                <a:cs typeface="+mn-ea"/>
                <a:sym typeface="+mn-ea"/>
              </a:rPr>
              <a:t>效果：  前台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cpu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降低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%，后台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cpu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降低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75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3563620"/>
            <a:ext cx="8771255" cy="2961640"/>
          </a:xfrm>
          <a:prstGeom prst="rect">
            <a:avLst/>
          </a:prstGeom>
        </p:spPr>
      </p:pic>
      <p:sp>
        <p:nvSpPr>
          <p:cNvPr id="4" name="Shape 407"/>
          <p:cNvSpPr/>
          <p:nvPr/>
        </p:nvSpPr>
        <p:spPr>
          <a:xfrm>
            <a:off x="9186009" y="1157189"/>
            <a:ext cx="2406651" cy="240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defTabSz="29146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pic>
        <p:nvPicPr>
          <p:cNvPr id="27" name="03.png"/>
          <p:cNvPicPr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49559" y="1633439"/>
            <a:ext cx="1488379" cy="157480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277382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弦形 2"/>
          <p:cNvSpPr/>
          <p:nvPr/>
        </p:nvSpPr>
        <p:spPr>
          <a:xfrm rot="12105947">
            <a:off x="54187" y="2185311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44495" y="2467610"/>
            <a:ext cx="60617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ln w="28575" cap="rnd">
                  <a:solidFill>
                    <a:schemeClr val="bg1"/>
                  </a:solidFill>
                </a:ln>
                <a:blipFill dpi="0" rotWithShape="1">
                  <a:blip r:embed="rId2"/>
                  <a:srcRect/>
                  <a:tile tx="-1270000" ty="-3079750" sx="100000" sy="100000" flip="xy" algn="tl"/>
                </a:blipFill>
                <a:latin typeface="华康海报体W12(P)" panose="040B0C00000000000000" pitchFamily="82" charset="-122"/>
                <a:ea typeface="华康海报体W12(P)" panose="040B0C00000000000000" pitchFamily="82" charset="-122"/>
              </a:defRPr>
            </a:lvl1pPr>
          </a:lstStyle>
          <a:p>
            <a:pPr algn="ctr"/>
            <a:r>
              <a: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结束！感谢</a:t>
            </a:r>
            <a:endParaRPr lang="zh-CN" altLang="en-US" sz="8000" dirty="0">
              <a:ln w="28575" cap="rnd">
                <a:noFill/>
              </a:ln>
              <a:solidFill>
                <a:schemeClr val="bg1"/>
              </a:solidFill>
              <a:latin typeface="造字工房朗倩（非商用）常规体" pitchFamily="50" charset="-122"/>
              <a:ea typeface="造字工房朗倩（非商用）常规体" pitchFamily="5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5" y="8255"/>
            <a:ext cx="12161520" cy="680974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0" y="1998980"/>
            <a:ext cx="2230120" cy="30708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58315" y="252095"/>
            <a:ext cx="652843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500" dirty="0">
                <a:solidFill>
                  <a:schemeClr val="bg1"/>
                </a:solidFill>
                <a:latin typeface="+mj-lt"/>
                <a:ea typeface="+mj-lt"/>
                <a:cs typeface="+mn-ea"/>
                <a:sym typeface="+mn-lt"/>
              </a:rPr>
              <a:t>苏格拉底三大哲学问题</a:t>
            </a:r>
            <a:endParaRPr lang="zh-CN" altLang="en-US" sz="4500" dirty="0">
              <a:solidFill>
                <a:schemeClr val="bg1"/>
              </a:solidFill>
              <a:latin typeface="+mj-lt"/>
              <a:ea typeface="+mj-lt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46342" y="2400210"/>
            <a:ext cx="4711010" cy="553085"/>
            <a:chOff x="3744687" y="1974125"/>
            <a:chExt cx="4711010" cy="553085"/>
          </a:xfrm>
        </p:grpSpPr>
        <p:sp>
          <p:nvSpPr>
            <p:cNvPr id="10" name="文本框 9"/>
            <p:cNvSpPr txBox="1"/>
            <p:nvPr/>
          </p:nvSpPr>
          <p:spPr>
            <a:xfrm>
              <a:off x="3744687" y="1974125"/>
              <a:ext cx="71945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000" dirty="0">
                  <a:solidFill>
                    <a:srgbClr val="FC4657"/>
                  </a:solidFill>
                </a:rPr>
                <a:t>1</a:t>
              </a:r>
              <a:endParaRPr lang="en-US" altLang="zh-CN" sz="3000" dirty="0">
                <a:solidFill>
                  <a:srgbClr val="FC4657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64268" y="1974125"/>
              <a:ext cx="399142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000" dirty="0">
                  <a:solidFill>
                    <a:srgbClr val="FFFFFF"/>
                  </a:solidFill>
                </a:rPr>
                <a:t>Binder</a:t>
              </a:r>
              <a:r>
                <a:rPr lang="zh-CN" altLang="en-US" sz="3000" dirty="0">
                  <a:solidFill>
                    <a:srgbClr val="FFFFFF"/>
                  </a:solidFill>
                </a:rPr>
                <a:t>是什么？</a:t>
              </a:r>
              <a:endParaRPr lang="zh-CN" altLang="en-US" sz="3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46342" y="3211740"/>
            <a:ext cx="4711010" cy="553085"/>
            <a:chOff x="3744687" y="1974125"/>
            <a:chExt cx="4711010" cy="553085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1974125"/>
              <a:ext cx="71945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000" dirty="0">
                  <a:solidFill>
                    <a:srgbClr val="FC4657"/>
                  </a:solidFill>
                </a:rPr>
                <a:t>2</a:t>
              </a:r>
              <a:endParaRPr lang="en-US" sz="30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64268" y="1974125"/>
              <a:ext cx="399142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000" dirty="0">
                  <a:solidFill>
                    <a:srgbClr val="FFFFFF"/>
                  </a:solidFill>
                </a:rPr>
                <a:t>Binder</a:t>
              </a:r>
              <a:r>
                <a:rPr lang="zh-CN" altLang="en-US" sz="3000" dirty="0">
                  <a:solidFill>
                    <a:srgbClr val="FFFFFF"/>
                  </a:solidFill>
                </a:rPr>
                <a:t>从哪来？</a:t>
              </a:r>
              <a:endParaRPr lang="zh-CN" altLang="en-US" sz="3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46342" y="4033430"/>
            <a:ext cx="4711010" cy="553085"/>
            <a:chOff x="3744687" y="1974125"/>
            <a:chExt cx="4711010" cy="553085"/>
          </a:xfrm>
        </p:grpSpPr>
        <p:sp>
          <p:nvSpPr>
            <p:cNvPr id="16" name="文本框 15"/>
            <p:cNvSpPr txBox="1"/>
            <p:nvPr/>
          </p:nvSpPr>
          <p:spPr>
            <a:xfrm>
              <a:off x="3744687" y="1974125"/>
              <a:ext cx="71945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000" dirty="0">
                  <a:solidFill>
                    <a:srgbClr val="FC4657"/>
                  </a:solidFill>
                </a:rPr>
                <a:t>3</a:t>
              </a:r>
              <a:endParaRPr lang="en-US" altLang="zh-CN" sz="3000" dirty="0">
                <a:solidFill>
                  <a:srgbClr val="FC4657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464268" y="1974125"/>
              <a:ext cx="399142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000" dirty="0">
                  <a:solidFill>
                    <a:srgbClr val="FFFFFF"/>
                  </a:solidFill>
                </a:rPr>
                <a:t>Binder</a:t>
              </a:r>
              <a:r>
                <a:rPr lang="zh-CN" altLang="en-US" sz="3000" dirty="0">
                  <a:solidFill>
                    <a:srgbClr val="FFFFFF"/>
                  </a:solidFill>
                </a:rPr>
                <a:t>到哪去？</a:t>
              </a:r>
              <a:endParaRPr lang="zh-CN" altLang="en-US" sz="3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74570" y="5636895"/>
            <a:ext cx="65252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</a:pPr>
            <a:r>
              <a:rPr lang="zh-CN" altLang="en-US" sz="2500" dirty="0">
                <a:solidFill>
                  <a:schemeClr val="bg2"/>
                </a:solidFill>
                <a:cs typeface="+mn-ea"/>
                <a:sym typeface="+mn-lt"/>
              </a:rPr>
              <a:t>道生一，一生二，二生三，三生万物</a:t>
            </a:r>
            <a:endParaRPr lang="zh-CN" altLang="en-US" sz="25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en-US" altLang="zh-CN" sz="3000" dirty="0">
                <a:solidFill>
                  <a:schemeClr val="bg2"/>
                </a:solidFill>
                <a:cs typeface="+mn-ea"/>
                <a:sym typeface="+mn-lt"/>
              </a:rPr>
              <a:t>				      </a:t>
            </a:r>
            <a:r>
              <a:rPr lang="en-US" altLang="zh-CN" sz="1500" dirty="0">
                <a:solidFill>
                  <a:schemeClr val="bg2"/>
                </a:solidFill>
                <a:cs typeface="+mn-ea"/>
                <a:sym typeface="+mn-lt"/>
              </a:rPr>
              <a:t>《道德经》第四十二章</a:t>
            </a:r>
            <a:endParaRPr lang="en-US" altLang="zh-CN" sz="15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我是谁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任意多边形 8"/>
          <p:cNvSpPr/>
          <p:nvPr/>
        </p:nvSpPr>
        <p:spPr>
          <a:xfrm>
            <a:off x="3676650" y="-317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Shape 1041"/>
          <p:cNvSpPr/>
          <p:nvPr/>
        </p:nvSpPr>
        <p:spPr>
          <a:xfrm>
            <a:off x="5688573" y="186901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6703060" y="1772285"/>
            <a:ext cx="4639945" cy="1125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释义：粘合剂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Android系统中进程间通讯（IPC）的一种方式，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它把系统中各个进程不同的组件粘合到了一起，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是各个进程通信的桥梁。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5688573" y="5074650"/>
            <a:ext cx="609600" cy="60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5688573" y="3471834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6703060" y="3559810"/>
            <a:ext cx="4639945" cy="923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Binder是基于OpenBinder实现的，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OpenBinder是一个开源的系统IPC机制。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797865" y="1972716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1851"/>
                </a:moveTo>
                <a:lnTo>
                  <a:pt x="0" y="61481"/>
                </a:lnTo>
                <a:lnTo>
                  <a:pt x="0" y="61481"/>
                </a:lnTo>
                <a:lnTo>
                  <a:pt x="0" y="60740"/>
                </a:lnTo>
                <a:lnTo>
                  <a:pt x="0" y="60740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2222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4074" y="370"/>
                </a:lnTo>
                <a:lnTo>
                  <a:pt x="60000" y="0"/>
                </a:ln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3333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3333" y="31851"/>
                </a:lnTo>
                <a:lnTo>
                  <a:pt x="11592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0740"/>
                </a:lnTo>
                <a:lnTo>
                  <a:pt x="120000" y="60740"/>
                </a:lnTo>
                <a:lnTo>
                  <a:pt x="120000" y="61481"/>
                </a:lnTo>
                <a:lnTo>
                  <a:pt x="120000" y="61851"/>
                </a:lnTo>
                <a:lnTo>
                  <a:pt x="120000" y="61851"/>
                </a:lnTo>
                <a:lnTo>
                  <a:pt x="120000" y="62592"/>
                </a:lnTo>
                <a:lnTo>
                  <a:pt x="120000" y="62592"/>
                </a:lnTo>
                <a:lnTo>
                  <a:pt x="119259" y="68518"/>
                </a:lnTo>
                <a:lnTo>
                  <a:pt x="118518" y="74074"/>
                </a:lnTo>
                <a:lnTo>
                  <a:pt x="117037" y="79259"/>
                </a:lnTo>
                <a:lnTo>
                  <a:pt x="114814" y="84814"/>
                </a:lnTo>
                <a:lnTo>
                  <a:pt x="111851" y="89629"/>
                </a:lnTo>
                <a:lnTo>
                  <a:pt x="108888" y="94444"/>
                </a:lnTo>
                <a:lnTo>
                  <a:pt x="105555" y="98888"/>
                </a:lnTo>
                <a:lnTo>
                  <a:pt x="101481" y="102962"/>
                </a:lnTo>
                <a:lnTo>
                  <a:pt x="101481" y="102962"/>
                </a:lnTo>
                <a:lnTo>
                  <a:pt x="97037" y="107037"/>
                </a:lnTo>
                <a:lnTo>
                  <a:pt x="92592" y="110370"/>
                </a:lnTo>
                <a:lnTo>
                  <a:pt x="87777" y="113333"/>
                </a:lnTo>
                <a:lnTo>
                  <a:pt x="82592" y="115925"/>
                </a:lnTo>
                <a:lnTo>
                  <a:pt x="77037" y="117777"/>
                </a:lnTo>
                <a:lnTo>
                  <a:pt x="71481" y="118888"/>
                </a:lnTo>
                <a:lnTo>
                  <a:pt x="65925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4074" y="119629"/>
                </a:lnTo>
                <a:lnTo>
                  <a:pt x="48148" y="118888"/>
                </a:lnTo>
                <a:lnTo>
                  <a:pt x="42962" y="117777"/>
                </a:lnTo>
                <a:lnTo>
                  <a:pt x="37407" y="115925"/>
                </a:lnTo>
                <a:lnTo>
                  <a:pt x="32592" y="113333"/>
                </a:lnTo>
                <a:lnTo>
                  <a:pt x="27777" y="110370"/>
                </a:lnTo>
                <a:lnTo>
                  <a:pt x="23333" y="107037"/>
                </a:lnTo>
                <a:lnTo>
                  <a:pt x="18518" y="102962"/>
                </a:lnTo>
                <a:lnTo>
                  <a:pt x="18518" y="102962"/>
                </a:lnTo>
                <a:lnTo>
                  <a:pt x="14444" y="98888"/>
                </a:lnTo>
                <a:lnTo>
                  <a:pt x="10740" y="94444"/>
                </a:lnTo>
                <a:lnTo>
                  <a:pt x="7777" y="89629"/>
                </a:lnTo>
                <a:lnTo>
                  <a:pt x="5185" y="84814"/>
                </a:lnTo>
                <a:lnTo>
                  <a:pt x="3333" y="79259"/>
                </a:lnTo>
                <a:lnTo>
                  <a:pt x="1851" y="74074"/>
                </a:lnTo>
                <a:lnTo>
                  <a:pt x="740" y="68518"/>
                </a:lnTo>
                <a:lnTo>
                  <a:pt x="370" y="62592"/>
                </a:lnTo>
                <a:lnTo>
                  <a:pt x="370" y="62592"/>
                </a:lnTo>
                <a:lnTo>
                  <a:pt x="0" y="61851"/>
                </a:lnTo>
                <a:lnTo>
                  <a:pt x="0" y="61851"/>
                </a:lnTo>
                <a:close/>
                <a:moveTo>
                  <a:pt x="3703" y="60000"/>
                </a:moveTo>
                <a:lnTo>
                  <a:pt x="18518" y="60000"/>
                </a:lnTo>
                <a:lnTo>
                  <a:pt x="18518" y="60000"/>
                </a:lnTo>
                <a:lnTo>
                  <a:pt x="18888" y="53333"/>
                </a:lnTo>
                <a:lnTo>
                  <a:pt x="19629" y="46296"/>
                </a:lnTo>
                <a:lnTo>
                  <a:pt x="21481" y="39629"/>
                </a:lnTo>
                <a:lnTo>
                  <a:pt x="23333" y="33333"/>
                </a:lnTo>
                <a:lnTo>
                  <a:pt x="23333" y="33333"/>
                </a:lnTo>
                <a:lnTo>
                  <a:pt x="18148" y="30740"/>
                </a:lnTo>
                <a:lnTo>
                  <a:pt x="13703" y="28148"/>
                </a:lnTo>
                <a:lnTo>
                  <a:pt x="13703" y="28148"/>
                </a:lnTo>
                <a:lnTo>
                  <a:pt x="11481" y="31481"/>
                </a:lnTo>
                <a:lnTo>
                  <a:pt x="9259" y="35185"/>
                </a:lnTo>
                <a:lnTo>
                  <a:pt x="7777" y="39259"/>
                </a:lnTo>
                <a:lnTo>
                  <a:pt x="6296" y="42962"/>
                </a:lnTo>
                <a:lnTo>
                  <a:pt x="5185" y="47037"/>
                </a:lnTo>
                <a:lnTo>
                  <a:pt x="4444" y="51481"/>
                </a:lnTo>
                <a:lnTo>
                  <a:pt x="4074" y="55925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8888" y="63703"/>
                </a:moveTo>
                <a:lnTo>
                  <a:pt x="4074" y="63703"/>
                </a:lnTo>
                <a:lnTo>
                  <a:pt x="4074" y="63703"/>
                </a:lnTo>
                <a:lnTo>
                  <a:pt x="4444" y="67777"/>
                </a:lnTo>
                <a:lnTo>
                  <a:pt x="4814" y="71481"/>
                </a:lnTo>
                <a:lnTo>
                  <a:pt x="5925" y="74814"/>
                </a:lnTo>
                <a:lnTo>
                  <a:pt x="7037" y="78518"/>
                </a:lnTo>
                <a:lnTo>
                  <a:pt x="8148" y="81851"/>
                </a:lnTo>
                <a:lnTo>
                  <a:pt x="10000" y="85555"/>
                </a:lnTo>
                <a:lnTo>
                  <a:pt x="11851" y="88888"/>
                </a:lnTo>
                <a:lnTo>
                  <a:pt x="13703" y="92222"/>
                </a:lnTo>
                <a:lnTo>
                  <a:pt x="13703" y="92222"/>
                </a:lnTo>
                <a:lnTo>
                  <a:pt x="18148" y="89259"/>
                </a:lnTo>
                <a:lnTo>
                  <a:pt x="23333" y="86666"/>
                </a:lnTo>
                <a:lnTo>
                  <a:pt x="23333" y="86666"/>
                </a:lnTo>
                <a:lnTo>
                  <a:pt x="21851" y="81111"/>
                </a:lnTo>
                <a:lnTo>
                  <a:pt x="20000" y="75555"/>
                </a:lnTo>
                <a:lnTo>
                  <a:pt x="19259" y="69629"/>
                </a:lnTo>
                <a:lnTo>
                  <a:pt x="18888" y="63703"/>
                </a:lnTo>
                <a:lnTo>
                  <a:pt x="18888" y="63703"/>
                </a:lnTo>
                <a:close/>
                <a:moveTo>
                  <a:pt x="15925" y="24814"/>
                </a:moveTo>
                <a:lnTo>
                  <a:pt x="15925" y="24814"/>
                </a:lnTo>
                <a:lnTo>
                  <a:pt x="20740" y="27407"/>
                </a:lnTo>
                <a:lnTo>
                  <a:pt x="24444" y="30000"/>
                </a:lnTo>
                <a:lnTo>
                  <a:pt x="24444" y="30000"/>
                </a:lnTo>
                <a:lnTo>
                  <a:pt x="27777" y="23333"/>
                </a:lnTo>
                <a:lnTo>
                  <a:pt x="31481" y="17037"/>
                </a:lnTo>
                <a:lnTo>
                  <a:pt x="35555" y="11851"/>
                </a:lnTo>
                <a:lnTo>
                  <a:pt x="37777" y="9629"/>
                </a:lnTo>
                <a:lnTo>
                  <a:pt x="40000" y="7407"/>
                </a:lnTo>
                <a:lnTo>
                  <a:pt x="40000" y="7407"/>
                </a:lnTo>
                <a:lnTo>
                  <a:pt x="36666" y="8888"/>
                </a:lnTo>
                <a:lnTo>
                  <a:pt x="33333" y="10370"/>
                </a:lnTo>
                <a:lnTo>
                  <a:pt x="30000" y="12222"/>
                </a:lnTo>
                <a:lnTo>
                  <a:pt x="27037" y="14444"/>
                </a:lnTo>
                <a:lnTo>
                  <a:pt x="24074" y="16666"/>
                </a:lnTo>
                <a:lnTo>
                  <a:pt x="21481" y="19629"/>
                </a:lnTo>
                <a:lnTo>
                  <a:pt x="18518" y="22222"/>
                </a:lnTo>
                <a:lnTo>
                  <a:pt x="15925" y="24814"/>
                </a:lnTo>
                <a:lnTo>
                  <a:pt x="15925" y="24814"/>
                </a:lnTo>
                <a:close/>
                <a:moveTo>
                  <a:pt x="40000" y="112222"/>
                </a:moveTo>
                <a:lnTo>
                  <a:pt x="40000" y="112222"/>
                </a:lnTo>
                <a:lnTo>
                  <a:pt x="37777" y="110370"/>
                </a:lnTo>
                <a:lnTo>
                  <a:pt x="35555" y="108148"/>
                </a:lnTo>
                <a:lnTo>
                  <a:pt x="31481" y="102962"/>
                </a:lnTo>
                <a:lnTo>
                  <a:pt x="27777" y="97037"/>
                </a:lnTo>
                <a:lnTo>
                  <a:pt x="24444" y="90370"/>
                </a:lnTo>
                <a:lnTo>
                  <a:pt x="24444" y="90370"/>
                </a:lnTo>
                <a:lnTo>
                  <a:pt x="20740" y="92592"/>
                </a:lnTo>
                <a:lnTo>
                  <a:pt x="15925" y="95185"/>
                </a:lnTo>
                <a:lnTo>
                  <a:pt x="15925" y="95185"/>
                </a:lnTo>
                <a:lnTo>
                  <a:pt x="18518" y="98148"/>
                </a:lnTo>
                <a:lnTo>
                  <a:pt x="21481" y="100740"/>
                </a:lnTo>
                <a:lnTo>
                  <a:pt x="24074" y="102962"/>
                </a:lnTo>
                <a:lnTo>
                  <a:pt x="27037" y="105185"/>
                </a:lnTo>
                <a:lnTo>
                  <a:pt x="30000" y="107407"/>
                </a:lnTo>
                <a:lnTo>
                  <a:pt x="33333" y="109259"/>
                </a:lnTo>
                <a:lnTo>
                  <a:pt x="36666" y="110740"/>
                </a:lnTo>
                <a:lnTo>
                  <a:pt x="40000" y="112222"/>
                </a:lnTo>
                <a:lnTo>
                  <a:pt x="40000" y="112222"/>
                </a:lnTo>
                <a:close/>
                <a:moveTo>
                  <a:pt x="26666" y="34814"/>
                </a:moveTo>
                <a:lnTo>
                  <a:pt x="26666" y="34814"/>
                </a:lnTo>
                <a:lnTo>
                  <a:pt x="24814" y="40740"/>
                </a:lnTo>
                <a:lnTo>
                  <a:pt x="23703" y="46666"/>
                </a:lnTo>
                <a:lnTo>
                  <a:pt x="22962" y="53703"/>
                </a:lnTo>
                <a:lnTo>
                  <a:pt x="22592" y="60000"/>
                </a:lnTo>
                <a:lnTo>
                  <a:pt x="41111" y="60000"/>
                </a:lnTo>
                <a:lnTo>
                  <a:pt x="41111" y="60000"/>
                </a:lnTo>
                <a:lnTo>
                  <a:pt x="41481" y="49629"/>
                </a:lnTo>
                <a:lnTo>
                  <a:pt x="42222" y="39259"/>
                </a:lnTo>
                <a:lnTo>
                  <a:pt x="42222" y="39259"/>
                </a:lnTo>
                <a:lnTo>
                  <a:pt x="34444" y="37407"/>
                </a:lnTo>
                <a:lnTo>
                  <a:pt x="26666" y="34814"/>
                </a:lnTo>
                <a:lnTo>
                  <a:pt x="26666" y="34814"/>
                </a:lnTo>
                <a:close/>
                <a:moveTo>
                  <a:pt x="22962" y="63703"/>
                </a:moveTo>
                <a:lnTo>
                  <a:pt x="22962" y="63703"/>
                </a:lnTo>
                <a:lnTo>
                  <a:pt x="23333" y="69259"/>
                </a:lnTo>
                <a:lnTo>
                  <a:pt x="24074" y="74814"/>
                </a:lnTo>
                <a:lnTo>
                  <a:pt x="25185" y="80000"/>
                </a:lnTo>
                <a:lnTo>
                  <a:pt x="26666" y="85555"/>
                </a:lnTo>
                <a:lnTo>
                  <a:pt x="26666" y="85555"/>
                </a:lnTo>
                <a:lnTo>
                  <a:pt x="34444" y="82592"/>
                </a:lnTo>
                <a:lnTo>
                  <a:pt x="42222" y="80370"/>
                </a:lnTo>
                <a:lnTo>
                  <a:pt x="42222" y="80370"/>
                </a:lnTo>
                <a:lnTo>
                  <a:pt x="41481" y="72222"/>
                </a:lnTo>
                <a:lnTo>
                  <a:pt x="41111" y="63703"/>
                </a:lnTo>
                <a:lnTo>
                  <a:pt x="22962" y="63703"/>
                </a:lnTo>
                <a:close/>
                <a:moveTo>
                  <a:pt x="52592" y="4814"/>
                </a:moveTo>
                <a:lnTo>
                  <a:pt x="52592" y="4814"/>
                </a:lnTo>
                <a:lnTo>
                  <a:pt x="48518" y="6296"/>
                </a:lnTo>
                <a:lnTo>
                  <a:pt x="44814" y="8518"/>
                </a:lnTo>
                <a:lnTo>
                  <a:pt x="41481" y="11111"/>
                </a:lnTo>
                <a:lnTo>
                  <a:pt x="38148" y="14444"/>
                </a:lnTo>
                <a:lnTo>
                  <a:pt x="38148" y="14444"/>
                </a:lnTo>
                <a:lnTo>
                  <a:pt x="35185" y="17777"/>
                </a:lnTo>
                <a:lnTo>
                  <a:pt x="32592" y="22222"/>
                </a:lnTo>
                <a:lnTo>
                  <a:pt x="30000" y="26666"/>
                </a:lnTo>
                <a:lnTo>
                  <a:pt x="28148" y="31111"/>
                </a:lnTo>
                <a:lnTo>
                  <a:pt x="28148" y="31111"/>
                </a:lnTo>
                <a:lnTo>
                  <a:pt x="35185" y="33703"/>
                </a:lnTo>
                <a:lnTo>
                  <a:pt x="42962" y="35925"/>
                </a:lnTo>
                <a:lnTo>
                  <a:pt x="42962" y="35925"/>
                </a:lnTo>
                <a:lnTo>
                  <a:pt x="44444" y="25925"/>
                </a:lnTo>
                <a:lnTo>
                  <a:pt x="46666" y="17037"/>
                </a:lnTo>
                <a:lnTo>
                  <a:pt x="47777" y="13333"/>
                </a:lnTo>
                <a:lnTo>
                  <a:pt x="49259" y="10370"/>
                </a:lnTo>
                <a:lnTo>
                  <a:pt x="50370" y="7407"/>
                </a:lnTo>
                <a:lnTo>
                  <a:pt x="52592" y="4814"/>
                </a:lnTo>
                <a:lnTo>
                  <a:pt x="52592" y="4814"/>
                </a:lnTo>
                <a:close/>
                <a:moveTo>
                  <a:pt x="42962" y="84444"/>
                </a:moveTo>
                <a:lnTo>
                  <a:pt x="42962" y="84444"/>
                </a:lnTo>
                <a:lnTo>
                  <a:pt x="35185" y="86296"/>
                </a:lnTo>
                <a:lnTo>
                  <a:pt x="28148" y="88888"/>
                </a:lnTo>
                <a:lnTo>
                  <a:pt x="28148" y="88888"/>
                </a:lnTo>
                <a:lnTo>
                  <a:pt x="30000" y="93703"/>
                </a:lnTo>
                <a:lnTo>
                  <a:pt x="32592" y="97777"/>
                </a:lnTo>
                <a:lnTo>
                  <a:pt x="35185" y="101851"/>
                </a:lnTo>
                <a:lnTo>
                  <a:pt x="38148" y="105555"/>
                </a:lnTo>
                <a:lnTo>
                  <a:pt x="38148" y="105555"/>
                </a:lnTo>
                <a:lnTo>
                  <a:pt x="41481" y="108518"/>
                </a:lnTo>
                <a:lnTo>
                  <a:pt x="44814" y="111111"/>
                </a:lnTo>
                <a:lnTo>
                  <a:pt x="48518" y="113333"/>
                </a:lnTo>
                <a:lnTo>
                  <a:pt x="52592" y="115185"/>
                </a:lnTo>
                <a:lnTo>
                  <a:pt x="52592" y="115185"/>
                </a:lnTo>
                <a:lnTo>
                  <a:pt x="50370" y="112222"/>
                </a:lnTo>
                <a:lnTo>
                  <a:pt x="49259" y="109629"/>
                </a:lnTo>
                <a:lnTo>
                  <a:pt x="47777" y="106296"/>
                </a:lnTo>
                <a:lnTo>
                  <a:pt x="46666" y="102592"/>
                </a:lnTo>
                <a:lnTo>
                  <a:pt x="44444" y="94444"/>
                </a:lnTo>
                <a:lnTo>
                  <a:pt x="42962" y="84444"/>
                </a:lnTo>
                <a:lnTo>
                  <a:pt x="42962" y="84444"/>
                </a:lnTo>
                <a:close/>
                <a:moveTo>
                  <a:pt x="44814" y="60000"/>
                </a:moveTo>
                <a:lnTo>
                  <a:pt x="74814" y="60000"/>
                </a:lnTo>
                <a:lnTo>
                  <a:pt x="74814" y="60000"/>
                </a:lnTo>
                <a:lnTo>
                  <a:pt x="74814" y="49629"/>
                </a:lnTo>
                <a:lnTo>
                  <a:pt x="74074" y="40000"/>
                </a:lnTo>
                <a:lnTo>
                  <a:pt x="74074" y="40000"/>
                </a:lnTo>
                <a:lnTo>
                  <a:pt x="67037" y="40740"/>
                </a:lnTo>
                <a:lnTo>
                  <a:pt x="60000" y="41111"/>
                </a:lnTo>
                <a:lnTo>
                  <a:pt x="60000" y="41111"/>
                </a:lnTo>
                <a:lnTo>
                  <a:pt x="53333" y="40740"/>
                </a:lnTo>
                <a:lnTo>
                  <a:pt x="45925" y="40000"/>
                </a:lnTo>
                <a:lnTo>
                  <a:pt x="45925" y="40000"/>
                </a:lnTo>
                <a:lnTo>
                  <a:pt x="45185" y="49629"/>
                </a:lnTo>
                <a:lnTo>
                  <a:pt x="44814" y="60000"/>
                </a:lnTo>
                <a:lnTo>
                  <a:pt x="44814" y="60000"/>
                </a:lnTo>
                <a:close/>
                <a:moveTo>
                  <a:pt x="44814" y="63703"/>
                </a:moveTo>
                <a:lnTo>
                  <a:pt x="44814" y="63703"/>
                </a:lnTo>
                <a:lnTo>
                  <a:pt x="45185" y="71851"/>
                </a:lnTo>
                <a:lnTo>
                  <a:pt x="45925" y="79629"/>
                </a:lnTo>
                <a:lnTo>
                  <a:pt x="45925" y="79629"/>
                </a:lnTo>
                <a:lnTo>
                  <a:pt x="53333" y="78888"/>
                </a:lnTo>
                <a:lnTo>
                  <a:pt x="60000" y="78518"/>
                </a:lnTo>
                <a:lnTo>
                  <a:pt x="60000" y="78518"/>
                </a:lnTo>
                <a:lnTo>
                  <a:pt x="67037" y="78888"/>
                </a:lnTo>
                <a:lnTo>
                  <a:pt x="74074" y="79629"/>
                </a:lnTo>
                <a:lnTo>
                  <a:pt x="74074" y="79629"/>
                </a:lnTo>
                <a:lnTo>
                  <a:pt x="74444" y="71851"/>
                </a:lnTo>
                <a:lnTo>
                  <a:pt x="74814" y="63703"/>
                </a:lnTo>
                <a:lnTo>
                  <a:pt x="44814" y="63703"/>
                </a:lnTo>
                <a:close/>
                <a:moveTo>
                  <a:pt x="67777" y="12592"/>
                </a:moveTo>
                <a:lnTo>
                  <a:pt x="67777" y="12592"/>
                </a:lnTo>
                <a:lnTo>
                  <a:pt x="65925" y="8888"/>
                </a:lnTo>
                <a:lnTo>
                  <a:pt x="64074" y="5925"/>
                </a:lnTo>
                <a:lnTo>
                  <a:pt x="62222" y="4444"/>
                </a:lnTo>
                <a:lnTo>
                  <a:pt x="61111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9259" y="4074"/>
                </a:lnTo>
                <a:lnTo>
                  <a:pt x="58148" y="4444"/>
                </a:lnTo>
                <a:lnTo>
                  <a:pt x="56296" y="5925"/>
                </a:lnTo>
                <a:lnTo>
                  <a:pt x="54444" y="8888"/>
                </a:lnTo>
                <a:lnTo>
                  <a:pt x="52222" y="12592"/>
                </a:lnTo>
                <a:lnTo>
                  <a:pt x="52222" y="12592"/>
                </a:lnTo>
                <a:lnTo>
                  <a:pt x="50370" y="17407"/>
                </a:lnTo>
                <a:lnTo>
                  <a:pt x="48518" y="23333"/>
                </a:lnTo>
                <a:lnTo>
                  <a:pt x="47407" y="29629"/>
                </a:lnTo>
                <a:lnTo>
                  <a:pt x="46296" y="36296"/>
                </a:lnTo>
                <a:lnTo>
                  <a:pt x="46296" y="36296"/>
                </a:lnTo>
                <a:lnTo>
                  <a:pt x="53333" y="37037"/>
                </a:lnTo>
                <a:lnTo>
                  <a:pt x="60000" y="37407"/>
                </a:lnTo>
                <a:lnTo>
                  <a:pt x="60000" y="37407"/>
                </a:lnTo>
                <a:lnTo>
                  <a:pt x="66666" y="37037"/>
                </a:lnTo>
                <a:lnTo>
                  <a:pt x="73703" y="36296"/>
                </a:lnTo>
                <a:lnTo>
                  <a:pt x="73703" y="36296"/>
                </a:lnTo>
                <a:lnTo>
                  <a:pt x="72592" y="29629"/>
                </a:lnTo>
                <a:lnTo>
                  <a:pt x="71111" y="23333"/>
                </a:lnTo>
                <a:lnTo>
                  <a:pt x="69629" y="17407"/>
                </a:lnTo>
                <a:lnTo>
                  <a:pt x="67777" y="12592"/>
                </a:lnTo>
                <a:lnTo>
                  <a:pt x="67777" y="12592"/>
                </a:lnTo>
                <a:close/>
                <a:moveTo>
                  <a:pt x="52222" y="107037"/>
                </a:moveTo>
                <a:lnTo>
                  <a:pt x="52222" y="107037"/>
                </a:lnTo>
                <a:lnTo>
                  <a:pt x="54444" y="111111"/>
                </a:lnTo>
                <a:lnTo>
                  <a:pt x="56296" y="113703"/>
                </a:lnTo>
                <a:lnTo>
                  <a:pt x="58148" y="115925"/>
                </a:lnTo>
                <a:lnTo>
                  <a:pt x="59259" y="116296"/>
                </a:lnTo>
                <a:lnTo>
                  <a:pt x="60000" y="116296"/>
                </a:lnTo>
                <a:lnTo>
                  <a:pt x="60000" y="116296"/>
                </a:lnTo>
                <a:lnTo>
                  <a:pt x="61111" y="116296"/>
                </a:lnTo>
                <a:lnTo>
                  <a:pt x="62222" y="115925"/>
                </a:lnTo>
                <a:lnTo>
                  <a:pt x="64074" y="113703"/>
                </a:lnTo>
                <a:lnTo>
                  <a:pt x="65925" y="111111"/>
                </a:lnTo>
                <a:lnTo>
                  <a:pt x="67777" y="107037"/>
                </a:lnTo>
                <a:lnTo>
                  <a:pt x="67777" y="107037"/>
                </a:lnTo>
                <a:lnTo>
                  <a:pt x="69629" y="102222"/>
                </a:lnTo>
                <a:lnTo>
                  <a:pt x="71111" y="96666"/>
                </a:lnTo>
                <a:lnTo>
                  <a:pt x="72592" y="90740"/>
                </a:lnTo>
                <a:lnTo>
                  <a:pt x="73703" y="83703"/>
                </a:lnTo>
                <a:lnTo>
                  <a:pt x="73703" y="83703"/>
                </a:lnTo>
                <a:lnTo>
                  <a:pt x="66666" y="82962"/>
                </a:lnTo>
                <a:lnTo>
                  <a:pt x="60000" y="82592"/>
                </a:lnTo>
                <a:lnTo>
                  <a:pt x="60000" y="82592"/>
                </a:lnTo>
                <a:lnTo>
                  <a:pt x="53333" y="82962"/>
                </a:lnTo>
                <a:lnTo>
                  <a:pt x="46296" y="83703"/>
                </a:lnTo>
                <a:lnTo>
                  <a:pt x="46296" y="83703"/>
                </a:lnTo>
                <a:lnTo>
                  <a:pt x="47407" y="90740"/>
                </a:lnTo>
                <a:lnTo>
                  <a:pt x="48518" y="96666"/>
                </a:lnTo>
                <a:lnTo>
                  <a:pt x="50370" y="102222"/>
                </a:lnTo>
                <a:lnTo>
                  <a:pt x="52222" y="107037"/>
                </a:lnTo>
                <a:lnTo>
                  <a:pt x="52222" y="107037"/>
                </a:lnTo>
                <a:close/>
                <a:moveTo>
                  <a:pt x="92222" y="31111"/>
                </a:moveTo>
                <a:lnTo>
                  <a:pt x="92222" y="31111"/>
                </a:lnTo>
                <a:lnTo>
                  <a:pt x="90000" y="26666"/>
                </a:lnTo>
                <a:lnTo>
                  <a:pt x="87777" y="22222"/>
                </a:lnTo>
                <a:lnTo>
                  <a:pt x="84814" y="17777"/>
                </a:lnTo>
                <a:lnTo>
                  <a:pt x="81481" y="14444"/>
                </a:lnTo>
                <a:lnTo>
                  <a:pt x="81481" y="14444"/>
                </a:lnTo>
                <a:lnTo>
                  <a:pt x="78518" y="11111"/>
                </a:lnTo>
                <a:lnTo>
                  <a:pt x="75185" y="8518"/>
                </a:lnTo>
                <a:lnTo>
                  <a:pt x="71481" y="6296"/>
                </a:lnTo>
                <a:lnTo>
                  <a:pt x="67777" y="4814"/>
                </a:lnTo>
                <a:lnTo>
                  <a:pt x="67777" y="4814"/>
                </a:lnTo>
                <a:lnTo>
                  <a:pt x="69259" y="7407"/>
                </a:lnTo>
                <a:lnTo>
                  <a:pt x="70740" y="10370"/>
                </a:lnTo>
                <a:lnTo>
                  <a:pt x="72222" y="13333"/>
                </a:lnTo>
                <a:lnTo>
                  <a:pt x="73333" y="17037"/>
                </a:lnTo>
                <a:lnTo>
                  <a:pt x="75555" y="25925"/>
                </a:lnTo>
                <a:lnTo>
                  <a:pt x="77037" y="35925"/>
                </a:lnTo>
                <a:lnTo>
                  <a:pt x="77037" y="35925"/>
                </a:lnTo>
                <a:lnTo>
                  <a:pt x="85185" y="33703"/>
                </a:lnTo>
                <a:lnTo>
                  <a:pt x="92222" y="31111"/>
                </a:lnTo>
                <a:lnTo>
                  <a:pt x="92222" y="31111"/>
                </a:lnTo>
                <a:close/>
                <a:moveTo>
                  <a:pt x="67777" y="115185"/>
                </a:moveTo>
                <a:lnTo>
                  <a:pt x="67777" y="115185"/>
                </a:lnTo>
                <a:lnTo>
                  <a:pt x="71481" y="113333"/>
                </a:lnTo>
                <a:lnTo>
                  <a:pt x="75185" y="111111"/>
                </a:lnTo>
                <a:lnTo>
                  <a:pt x="78518" y="108518"/>
                </a:lnTo>
                <a:lnTo>
                  <a:pt x="81481" y="105555"/>
                </a:lnTo>
                <a:lnTo>
                  <a:pt x="81481" y="105555"/>
                </a:lnTo>
                <a:lnTo>
                  <a:pt x="84814" y="101851"/>
                </a:lnTo>
                <a:lnTo>
                  <a:pt x="87777" y="97777"/>
                </a:lnTo>
                <a:lnTo>
                  <a:pt x="90000" y="93703"/>
                </a:lnTo>
                <a:lnTo>
                  <a:pt x="92222" y="88888"/>
                </a:lnTo>
                <a:lnTo>
                  <a:pt x="92222" y="88888"/>
                </a:lnTo>
                <a:lnTo>
                  <a:pt x="85185" y="86296"/>
                </a:lnTo>
                <a:lnTo>
                  <a:pt x="77037" y="84444"/>
                </a:lnTo>
                <a:lnTo>
                  <a:pt x="77037" y="84444"/>
                </a:lnTo>
                <a:lnTo>
                  <a:pt x="75555" y="94444"/>
                </a:lnTo>
                <a:lnTo>
                  <a:pt x="73333" y="102592"/>
                </a:lnTo>
                <a:lnTo>
                  <a:pt x="72222" y="106296"/>
                </a:lnTo>
                <a:lnTo>
                  <a:pt x="70740" y="109629"/>
                </a:lnTo>
                <a:lnTo>
                  <a:pt x="69259" y="112222"/>
                </a:lnTo>
                <a:lnTo>
                  <a:pt x="67777" y="115185"/>
                </a:lnTo>
                <a:lnTo>
                  <a:pt x="67777" y="115185"/>
                </a:lnTo>
                <a:close/>
                <a:moveTo>
                  <a:pt x="97407" y="60000"/>
                </a:moveTo>
                <a:lnTo>
                  <a:pt x="97407" y="60000"/>
                </a:lnTo>
                <a:lnTo>
                  <a:pt x="97407" y="53703"/>
                </a:lnTo>
                <a:lnTo>
                  <a:pt x="96666" y="46666"/>
                </a:lnTo>
                <a:lnTo>
                  <a:pt x="95185" y="40740"/>
                </a:lnTo>
                <a:lnTo>
                  <a:pt x="93703" y="34814"/>
                </a:lnTo>
                <a:lnTo>
                  <a:pt x="93703" y="34814"/>
                </a:lnTo>
                <a:lnTo>
                  <a:pt x="85925" y="37407"/>
                </a:lnTo>
                <a:lnTo>
                  <a:pt x="77407" y="39259"/>
                </a:lnTo>
                <a:lnTo>
                  <a:pt x="77407" y="39259"/>
                </a:lnTo>
                <a:lnTo>
                  <a:pt x="78518" y="49629"/>
                </a:lnTo>
                <a:lnTo>
                  <a:pt x="78518" y="60000"/>
                </a:lnTo>
                <a:lnTo>
                  <a:pt x="97407" y="60000"/>
                </a:lnTo>
                <a:close/>
                <a:moveTo>
                  <a:pt x="97407" y="63703"/>
                </a:moveTo>
                <a:lnTo>
                  <a:pt x="78518" y="63703"/>
                </a:lnTo>
                <a:lnTo>
                  <a:pt x="78518" y="63703"/>
                </a:lnTo>
                <a:lnTo>
                  <a:pt x="78148" y="72222"/>
                </a:lnTo>
                <a:lnTo>
                  <a:pt x="77407" y="80370"/>
                </a:lnTo>
                <a:lnTo>
                  <a:pt x="77407" y="80370"/>
                </a:lnTo>
                <a:lnTo>
                  <a:pt x="85925" y="82592"/>
                </a:lnTo>
                <a:lnTo>
                  <a:pt x="93703" y="85555"/>
                </a:lnTo>
                <a:lnTo>
                  <a:pt x="93703" y="85555"/>
                </a:lnTo>
                <a:lnTo>
                  <a:pt x="95185" y="80000"/>
                </a:lnTo>
                <a:lnTo>
                  <a:pt x="96296" y="74814"/>
                </a:lnTo>
                <a:lnTo>
                  <a:pt x="97037" y="69259"/>
                </a:lnTo>
                <a:lnTo>
                  <a:pt x="97407" y="63703"/>
                </a:lnTo>
                <a:lnTo>
                  <a:pt x="97407" y="63703"/>
                </a:lnTo>
                <a:close/>
                <a:moveTo>
                  <a:pt x="79629" y="7407"/>
                </a:moveTo>
                <a:lnTo>
                  <a:pt x="79629" y="7407"/>
                </a:lnTo>
                <a:lnTo>
                  <a:pt x="82592" y="9629"/>
                </a:lnTo>
                <a:lnTo>
                  <a:pt x="84814" y="11851"/>
                </a:lnTo>
                <a:lnTo>
                  <a:pt x="88888" y="17037"/>
                </a:lnTo>
                <a:lnTo>
                  <a:pt x="92592" y="23333"/>
                </a:lnTo>
                <a:lnTo>
                  <a:pt x="95555" y="30000"/>
                </a:lnTo>
                <a:lnTo>
                  <a:pt x="95555" y="30000"/>
                </a:lnTo>
                <a:lnTo>
                  <a:pt x="99629" y="27407"/>
                </a:lnTo>
                <a:lnTo>
                  <a:pt x="103703" y="24814"/>
                </a:lnTo>
                <a:lnTo>
                  <a:pt x="103703" y="24814"/>
                </a:lnTo>
                <a:lnTo>
                  <a:pt x="101481" y="22222"/>
                </a:lnTo>
                <a:lnTo>
                  <a:pt x="98888" y="19629"/>
                </a:lnTo>
                <a:lnTo>
                  <a:pt x="95925" y="16666"/>
                </a:lnTo>
                <a:lnTo>
                  <a:pt x="92962" y="14444"/>
                </a:lnTo>
                <a:lnTo>
                  <a:pt x="90000" y="12222"/>
                </a:lnTo>
                <a:lnTo>
                  <a:pt x="87037" y="10370"/>
                </a:lnTo>
                <a:lnTo>
                  <a:pt x="83703" y="8888"/>
                </a:lnTo>
                <a:lnTo>
                  <a:pt x="79629" y="7407"/>
                </a:lnTo>
                <a:lnTo>
                  <a:pt x="79629" y="7407"/>
                </a:lnTo>
                <a:close/>
                <a:moveTo>
                  <a:pt x="103703" y="95185"/>
                </a:moveTo>
                <a:lnTo>
                  <a:pt x="103703" y="95185"/>
                </a:lnTo>
                <a:lnTo>
                  <a:pt x="99629" y="92592"/>
                </a:lnTo>
                <a:lnTo>
                  <a:pt x="95555" y="90370"/>
                </a:lnTo>
                <a:lnTo>
                  <a:pt x="95555" y="90370"/>
                </a:lnTo>
                <a:lnTo>
                  <a:pt x="92592" y="97037"/>
                </a:lnTo>
                <a:lnTo>
                  <a:pt x="88888" y="102962"/>
                </a:lnTo>
                <a:lnTo>
                  <a:pt x="84814" y="108148"/>
                </a:lnTo>
                <a:lnTo>
                  <a:pt x="82592" y="110370"/>
                </a:lnTo>
                <a:lnTo>
                  <a:pt x="79629" y="112222"/>
                </a:lnTo>
                <a:lnTo>
                  <a:pt x="79629" y="112222"/>
                </a:lnTo>
                <a:lnTo>
                  <a:pt x="83703" y="110740"/>
                </a:lnTo>
                <a:lnTo>
                  <a:pt x="87037" y="109259"/>
                </a:lnTo>
                <a:lnTo>
                  <a:pt x="90000" y="107407"/>
                </a:lnTo>
                <a:lnTo>
                  <a:pt x="92962" y="105185"/>
                </a:lnTo>
                <a:lnTo>
                  <a:pt x="95925" y="102962"/>
                </a:lnTo>
                <a:lnTo>
                  <a:pt x="98888" y="100740"/>
                </a:lnTo>
                <a:lnTo>
                  <a:pt x="101481" y="98148"/>
                </a:lnTo>
                <a:lnTo>
                  <a:pt x="103703" y="95185"/>
                </a:lnTo>
                <a:lnTo>
                  <a:pt x="103703" y="95185"/>
                </a:lnTo>
                <a:close/>
                <a:moveTo>
                  <a:pt x="116296" y="60000"/>
                </a:moveTo>
                <a:lnTo>
                  <a:pt x="116296" y="60000"/>
                </a:lnTo>
                <a:lnTo>
                  <a:pt x="116296" y="55925"/>
                </a:lnTo>
                <a:lnTo>
                  <a:pt x="115925" y="51481"/>
                </a:lnTo>
                <a:lnTo>
                  <a:pt x="115185" y="47037"/>
                </a:lnTo>
                <a:lnTo>
                  <a:pt x="114074" y="42962"/>
                </a:lnTo>
                <a:lnTo>
                  <a:pt x="112222" y="39259"/>
                </a:lnTo>
                <a:lnTo>
                  <a:pt x="110370" y="35185"/>
                </a:lnTo>
                <a:lnTo>
                  <a:pt x="108518" y="31481"/>
                </a:lnTo>
                <a:lnTo>
                  <a:pt x="105925" y="28148"/>
                </a:lnTo>
                <a:lnTo>
                  <a:pt x="105925" y="28148"/>
                </a:lnTo>
                <a:lnTo>
                  <a:pt x="101481" y="30740"/>
                </a:lnTo>
                <a:lnTo>
                  <a:pt x="96666" y="33333"/>
                </a:lnTo>
                <a:lnTo>
                  <a:pt x="96666" y="33333"/>
                </a:lnTo>
                <a:lnTo>
                  <a:pt x="98888" y="39629"/>
                </a:lnTo>
                <a:lnTo>
                  <a:pt x="100000" y="46296"/>
                </a:lnTo>
                <a:lnTo>
                  <a:pt x="101111" y="53333"/>
                </a:lnTo>
                <a:lnTo>
                  <a:pt x="101111" y="60000"/>
                </a:lnTo>
                <a:lnTo>
                  <a:pt x="116296" y="60000"/>
                </a:lnTo>
                <a:close/>
                <a:moveTo>
                  <a:pt x="96666" y="86666"/>
                </a:moveTo>
                <a:lnTo>
                  <a:pt x="96666" y="86666"/>
                </a:lnTo>
                <a:lnTo>
                  <a:pt x="101481" y="89259"/>
                </a:lnTo>
                <a:lnTo>
                  <a:pt x="105925" y="92222"/>
                </a:lnTo>
                <a:lnTo>
                  <a:pt x="105925" y="92222"/>
                </a:lnTo>
                <a:lnTo>
                  <a:pt x="108148" y="88888"/>
                </a:lnTo>
                <a:lnTo>
                  <a:pt x="110000" y="85555"/>
                </a:lnTo>
                <a:lnTo>
                  <a:pt x="111481" y="81851"/>
                </a:lnTo>
                <a:lnTo>
                  <a:pt x="113333" y="78518"/>
                </a:lnTo>
                <a:lnTo>
                  <a:pt x="114444" y="74814"/>
                </a:lnTo>
                <a:lnTo>
                  <a:pt x="115185" y="71481"/>
                </a:lnTo>
                <a:lnTo>
                  <a:pt x="115925" y="67777"/>
                </a:lnTo>
                <a:lnTo>
                  <a:pt x="116296" y="63703"/>
                </a:lnTo>
                <a:lnTo>
                  <a:pt x="101111" y="63703"/>
                </a:lnTo>
                <a:lnTo>
                  <a:pt x="101111" y="63703"/>
                </a:lnTo>
                <a:lnTo>
                  <a:pt x="100370" y="69629"/>
                </a:lnTo>
                <a:lnTo>
                  <a:pt x="99629" y="75555"/>
                </a:lnTo>
                <a:lnTo>
                  <a:pt x="98518" y="81111"/>
                </a:lnTo>
                <a:lnTo>
                  <a:pt x="96666" y="86666"/>
                </a:lnTo>
                <a:lnTo>
                  <a:pt x="96666" y="866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5797865" y="3576451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2962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2962" y="31851"/>
                </a:lnTo>
                <a:lnTo>
                  <a:pt x="11555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5925"/>
                </a:lnTo>
                <a:lnTo>
                  <a:pt x="118888" y="71851"/>
                </a:lnTo>
                <a:lnTo>
                  <a:pt x="117777" y="77407"/>
                </a:lnTo>
                <a:lnTo>
                  <a:pt x="115555" y="83333"/>
                </a:lnTo>
                <a:lnTo>
                  <a:pt x="112962" y="88148"/>
                </a:lnTo>
                <a:lnTo>
                  <a:pt x="110000" y="93333"/>
                </a:lnTo>
                <a:lnTo>
                  <a:pt x="106296" y="97777"/>
                </a:lnTo>
                <a:lnTo>
                  <a:pt x="102222" y="102222"/>
                </a:lnTo>
                <a:lnTo>
                  <a:pt x="102222" y="102222"/>
                </a:lnTo>
                <a:lnTo>
                  <a:pt x="97777" y="106296"/>
                </a:lnTo>
                <a:lnTo>
                  <a:pt x="93333" y="110000"/>
                </a:lnTo>
                <a:lnTo>
                  <a:pt x="88518" y="112962"/>
                </a:lnTo>
                <a:lnTo>
                  <a:pt x="82962" y="115555"/>
                </a:lnTo>
                <a:lnTo>
                  <a:pt x="77407" y="117777"/>
                </a:lnTo>
                <a:lnTo>
                  <a:pt x="71851" y="118888"/>
                </a:lnTo>
                <a:lnTo>
                  <a:pt x="66296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3703" y="119629"/>
                </a:lnTo>
                <a:lnTo>
                  <a:pt x="47777" y="118888"/>
                </a:lnTo>
                <a:lnTo>
                  <a:pt x="42222" y="117777"/>
                </a:lnTo>
                <a:lnTo>
                  <a:pt x="37037" y="115555"/>
                </a:lnTo>
                <a:lnTo>
                  <a:pt x="31851" y="112962"/>
                </a:lnTo>
                <a:lnTo>
                  <a:pt x="27037" y="110000"/>
                </a:lnTo>
                <a:lnTo>
                  <a:pt x="21851" y="106296"/>
                </a:lnTo>
                <a:lnTo>
                  <a:pt x="17407" y="102222"/>
                </a:lnTo>
                <a:lnTo>
                  <a:pt x="17407" y="102222"/>
                </a:lnTo>
                <a:lnTo>
                  <a:pt x="13333" y="97777"/>
                </a:lnTo>
                <a:lnTo>
                  <a:pt x="10000" y="93333"/>
                </a:lnTo>
                <a:lnTo>
                  <a:pt x="7037" y="88148"/>
                </a:lnTo>
                <a:lnTo>
                  <a:pt x="4444" y="83333"/>
                </a:lnTo>
                <a:lnTo>
                  <a:pt x="2592" y="77407"/>
                </a:lnTo>
                <a:lnTo>
                  <a:pt x="1111" y="71851"/>
                </a:lnTo>
                <a:lnTo>
                  <a:pt x="370" y="65925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1851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3703" y="370"/>
                </a:lnTo>
                <a:lnTo>
                  <a:pt x="60000" y="0"/>
                </a:lnTo>
                <a:lnTo>
                  <a:pt x="60000" y="0"/>
                </a:lnTo>
                <a:close/>
                <a:moveTo>
                  <a:pt x="3703" y="60000"/>
                </a:moveTo>
                <a:lnTo>
                  <a:pt x="3703" y="60000"/>
                </a:lnTo>
                <a:lnTo>
                  <a:pt x="4074" y="65555"/>
                </a:lnTo>
                <a:lnTo>
                  <a:pt x="4814" y="71111"/>
                </a:lnTo>
                <a:lnTo>
                  <a:pt x="6296" y="76296"/>
                </a:lnTo>
                <a:lnTo>
                  <a:pt x="7777" y="81481"/>
                </a:lnTo>
                <a:lnTo>
                  <a:pt x="10370" y="86666"/>
                </a:lnTo>
                <a:lnTo>
                  <a:pt x="12962" y="91111"/>
                </a:lnTo>
                <a:lnTo>
                  <a:pt x="16296" y="95555"/>
                </a:lnTo>
                <a:lnTo>
                  <a:pt x="20000" y="99629"/>
                </a:lnTo>
                <a:lnTo>
                  <a:pt x="20000" y="99629"/>
                </a:lnTo>
                <a:lnTo>
                  <a:pt x="24444" y="103333"/>
                </a:lnTo>
                <a:lnTo>
                  <a:pt x="29259" y="106666"/>
                </a:lnTo>
                <a:lnTo>
                  <a:pt x="33703" y="109629"/>
                </a:lnTo>
                <a:lnTo>
                  <a:pt x="38518" y="111851"/>
                </a:lnTo>
                <a:lnTo>
                  <a:pt x="43333" y="113703"/>
                </a:lnTo>
                <a:lnTo>
                  <a:pt x="48888" y="115185"/>
                </a:lnTo>
                <a:lnTo>
                  <a:pt x="54074" y="115925"/>
                </a:lnTo>
                <a:lnTo>
                  <a:pt x="60000" y="116296"/>
                </a:lnTo>
                <a:lnTo>
                  <a:pt x="60000" y="116296"/>
                </a:lnTo>
                <a:lnTo>
                  <a:pt x="65925" y="115925"/>
                </a:lnTo>
                <a:lnTo>
                  <a:pt x="71111" y="115185"/>
                </a:lnTo>
                <a:lnTo>
                  <a:pt x="76296" y="113703"/>
                </a:lnTo>
                <a:lnTo>
                  <a:pt x="81481" y="111851"/>
                </a:lnTo>
                <a:lnTo>
                  <a:pt x="86296" y="109629"/>
                </a:lnTo>
                <a:lnTo>
                  <a:pt x="91111" y="106666"/>
                </a:lnTo>
                <a:lnTo>
                  <a:pt x="95555" y="103333"/>
                </a:lnTo>
                <a:lnTo>
                  <a:pt x="99629" y="99629"/>
                </a:lnTo>
                <a:lnTo>
                  <a:pt x="99629" y="99629"/>
                </a:lnTo>
                <a:lnTo>
                  <a:pt x="103703" y="95555"/>
                </a:lnTo>
                <a:lnTo>
                  <a:pt x="107037" y="91111"/>
                </a:lnTo>
                <a:lnTo>
                  <a:pt x="109629" y="86666"/>
                </a:lnTo>
                <a:lnTo>
                  <a:pt x="111851" y="81481"/>
                </a:lnTo>
                <a:lnTo>
                  <a:pt x="113703" y="76296"/>
                </a:lnTo>
                <a:lnTo>
                  <a:pt x="115185" y="71111"/>
                </a:lnTo>
                <a:lnTo>
                  <a:pt x="115925" y="65555"/>
                </a:lnTo>
                <a:lnTo>
                  <a:pt x="115925" y="60000"/>
                </a:lnTo>
                <a:lnTo>
                  <a:pt x="115925" y="60000"/>
                </a:lnTo>
                <a:lnTo>
                  <a:pt x="115925" y="54444"/>
                </a:lnTo>
                <a:lnTo>
                  <a:pt x="115185" y="48518"/>
                </a:lnTo>
                <a:lnTo>
                  <a:pt x="113703" y="43333"/>
                </a:lnTo>
                <a:lnTo>
                  <a:pt x="111851" y="38518"/>
                </a:lnTo>
                <a:lnTo>
                  <a:pt x="109629" y="33703"/>
                </a:lnTo>
                <a:lnTo>
                  <a:pt x="107037" y="28888"/>
                </a:lnTo>
                <a:lnTo>
                  <a:pt x="103703" y="24814"/>
                </a:lnTo>
                <a:lnTo>
                  <a:pt x="99629" y="20370"/>
                </a:lnTo>
                <a:lnTo>
                  <a:pt x="99629" y="20370"/>
                </a:lnTo>
                <a:lnTo>
                  <a:pt x="95555" y="16296"/>
                </a:lnTo>
                <a:lnTo>
                  <a:pt x="91111" y="12962"/>
                </a:lnTo>
                <a:lnTo>
                  <a:pt x="86296" y="10000"/>
                </a:lnTo>
                <a:lnTo>
                  <a:pt x="81481" y="7777"/>
                </a:lnTo>
                <a:lnTo>
                  <a:pt x="76296" y="5925"/>
                </a:lnTo>
                <a:lnTo>
                  <a:pt x="71111" y="4814"/>
                </a:lnTo>
                <a:lnTo>
                  <a:pt x="65925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4074" y="4074"/>
                </a:lnTo>
                <a:lnTo>
                  <a:pt x="48888" y="4814"/>
                </a:lnTo>
                <a:lnTo>
                  <a:pt x="43333" y="5925"/>
                </a:lnTo>
                <a:lnTo>
                  <a:pt x="38518" y="7777"/>
                </a:lnTo>
                <a:lnTo>
                  <a:pt x="33703" y="10000"/>
                </a:lnTo>
                <a:lnTo>
                  <a:pt x="29259" y="12962"/>
                </a:lnTo>
                <a:lnTo>
                  <a:pt x="24444" y="16296"/>
                </a:lnTo>
                <a:lnTo>
                  <a:pt x="20000" y="20370"/>
                </a:lnTo>
                <a:lnTo>
                  <a:pt x="20000" y="20370"/>
                </a:lnTo>
                <a:lnTo>
                  <a:pt x="16296" y="24814"/>
                </a:lnTo>
                <a:lnTo>
                  <a:pt x="12962" y="28888"/>
                </a:lnTo>
                <a:lnTo>
                  <a:pt x="10370" y="33703"/>
                </a:lnTo>
                <a:lnTo>
                  <a:pt x="7777" y="38518"/>
                </a:lnTo>
                <a:lnTo>
                  <a:pt x="6296" y="43333"/>
                </a:lnTo>
                <a:lnTo>
                  <a:pt x="4814" y="48518"/>
                </a:lnTo>
                <a:lnTo>
                  <a:pt x="4074" y="54444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1111" y="60000"/>
                </a:moveTo>
                <a:lnTo>
                  <a:pt x="11111" y="60000"/>
                </a:lnTo>
                <a:lnTo>
                  <a:pt x="11481" y="55185"/>
                </a:lnTo>
                <a:lnTo>
                  <a:pt x="12222" y="50000"/>
                </a:lnTo>
                <a:lnTo>
                  <a:pt x="13333" y="45555"/>
                </a:lnTo>
                <a:lnTo>
                  <a:pt x="14814" y="41111"/>
                </a:lnTo>
                <a:lnTo>
                  <a:pt x="16666" y="37037"/>
                </a:lnTo>
                <a:lnTo>
                  <a:pt x="19259" y="32962"/>
                </a:lnTo>
                <a:lnTo>
                  <a:pt x="22222" y="29259"/>
                </a:lnTo>
                <a:lnTo>
                  <a:pt x="25555" y="25555"/>
                </a:lnTo>
                <a:lnTo>
                  <a:pt x="25555" y="25555"/>
                </a:lnTo>
                <a:lnTo>
                  <a:pt x="29259" y="22222"/>
                </a:lnTo>
                <a:lnTo>
                  <a:pt x="33333" y="19629"/>
                </a:lnTo>
                <a:lnTo>
                  <a:pt x="37037" y="16666"/>
                </a:lnTo>
                <a:lnTo>
                  <a:pt x="41481" y="14814"/>
                </a:lnTo>
                <a:lnTo>
                  <a:pt x="45555" y="13333"/>
                </a:lnTo>
                <a:lnTo>
                  <a:pt x="50000" y="12222"/>
                </a:lnTo>
                <a:lnTo>
                  <a:pt x="54814" y="11481"/>
                </a:lnTo>
                <a:lnTo>
                  <a:pt x="60000" y="11111"/>
                </a:lnTo>
                <a:lnTo>
                  <a:pt x="60000" y="11111"/>
                </a:lnTo>
                <a:lnTo>
                  <a:pt x="65185" y="11481"/>
                </a:lnTo>
                <a:lnTo>
                  <a:pt x="69629" y="12222"/>
                </a:lnTo>
                <a:lnTo>
                  <a:pt x="74074" y="13333"/>
                </a:lnTo>
                <a:lnTo>
                  <a:pt x="78518" y="14814"/>
                </a:lnTo>
                <a:lnTo>
                  <a:pt x="82592" y="16666"/>
                </a:lnTo>
                <a:lnTo>
                  <a:pt x="87037" y="19629"/>
                </a:lnTo>
                <a:lnTo>
                  <a:pt x="90740" y="22222"/>
                </a:lnTo>
                <a:lnTo>
                  <a:pt x="94444" y="25555"/>
                </a:lnTo>
                <a:lnTo>
                  <a:pt x="94444" y="25555"/>
                </a:lnTo>
                <a:lnTo>
                  <a:pt x="97777" y="29259"/>
                </a:lnTo>
                <a:lnTo>
                  <a:pt x="100740" y="32962"/>
                </a:lnTo>
                <a:lnTo>
                  <a:pt x="102962" y="37037"/>
                </a:lnTo>
                <a:lnTo>
                  <a:pt x="105185" y="41111"/>
                </a:lnTo>
                <a:lnTo>
                  <a:pt x="106666" y="45555"/>
                </a:lnTo>
                <a:lnTo>
                  <a:pt x="107777" y="50000"/>
                </a:lnTo>
                <a:lnTo>
                  <a:pt x="108518" y="55185"/>
                </a:lnTo>
                <a:lnTo>
                  <a:pt x="108518" y="60000"/>
                </a:lnTo>
                <a:lnTo>
                  <a:pt x="108518" y="60000"/>
                </a:lnTo>
                <a:lnTo>
                  <a:pt x="108518" y="64814"/>
                </a:lnTo>
                <a:lnTo>
                  <a:pt x="107777" y="69629"/>
                </a:lnTo>
                <a:lnTo>
                  <a:pt x="106666" y="74074"/>
                </a:lnTo>
                <a:lnTo>
                  <a:pt x="105185" y="78518"/>
                </a:lnTo>
                <a:lnTo>
                  <a:pt x="102962" y="82962"/>
                </a:lnTo>
                <a:lnTo>
                  <a:pt x="100740" y="87037"/>
                </a:lnTo>
                <a:lnTo>
                  <a:pt x="97777" y="90740"/>
                </a:lnTo>
                <a:lnTo>
                  <a:pt x="94444" y="94444"/>
                </a:lnTo>
                <a:lnTo>
                  <a:pt x="94444" y="94444"/>
                </a:lnTo>
                <a:lnTo>
                  <a:pt x="90740" y="97777"/>
                </a:lnTo>
                <a:lnTo>
                  <a:pt x="87037" y="100740"/>
                </a:lnTo>
                <a:lnTo>
                  <a:pt x="82592" y="102962"/>
                </a:lnTo>
                <a:lnTo>
                  <a:pt x="78518" y="105185"/>
                </a:lnTo>
                <a:lnTo>
                  <a:pt x="74074" y="106666"/>
                </a:lnTo>
                <a:lnTo>
                  <a:pt x="69629" y="107777"/>
                </a:lnTo>
                <a:lnTo>
                  <a:pt x="65185" y="108518"/>
                </a:lnTo>
                <a:lnTo>
                  <a:pt x="60000" y="108518"/>
                </a:lnTo>
                <a:lnTo>
                  <a:pt x="60000" y="108518"/>
                </a:lnTo>
                <a:lnTo>
                  <a:pt x="54814" y="108518"/>
                </a:lnTo>
                <a:lnTo>
                  <a:pt x="50000" y="107777"/>
                </a:lnTo>
                <a:lnTo>
                  <a:pt x="45555" y="106666"/>
                </a:lnTo>
                <a:lnTo>
                  <a:pt x="41481" y="105185"/>
                </a:lnTo>
                <a:lnTo>
                  <a:pt x="37037" y="102962"/>
                </a:lnTo>
                <a:lnTo>
                  <a:pt x="33333" y="100740"/>
                </a:lnTo>
                <a:lnTo>
                  <a:pt x="29259" y="97777"/>
                </a:lnTo>
                <a:lnTo>
                  <a:pt x="25555" y="94444"/>
                </a:lnTo>
                <a:lnTo>
                  <a:pt x="25555" y="94444"/>
                </a:lnTo>
                <a:lnTo>
                  <a:pt x="22222" y="90740"/>
                </a:lnTo>
                <a:lnTo>
                  <a:pt x="19259" y="87037"/>
                </a:lnTo>
                <a:lnTo>
                  <a:pt x="16666" y="82962"/>
                </a:lnTo>
                <a:lnTo>
                  <a:pt x="14814" y="78518"/>
                </a:lnTo>
                <a:lnTo>
                  <a:pt x="13333" y="74074"/>
                </a:lnTo>
                <a:lnTo>
                  <a:pt x="12222" y="69629"/>
                </a:lnTo>
                <a:lnTo>
                  <a:pt x="11481" y="64814"/>
                </a:lnTo>
                <a:lnTo>
                  <a:pt x="11111" y="60000"/>
                </a:lnTo>
                <a:lnTo>
                  <a:pt x="11111" y="60000"/>
                </a:lnTo>
                <a:close/>
                <a:moveTo>
                  <a:pt x="28518" y="28148"/>
                </a:moveTo>
                <a:lnTo>
                  <a:pt x="28518" y="28148"/>
                </a:lnTo>
                <a:lnTo>
                  <a:pt x="25555" y="31111"/>
                </a:lnTo>
                <a:lnTo>
                  <a:pt x="22962" y="34444"/>
                </a:lnTo>
                <a:lnTo>
                  <a:pt x="20740" y="37407"/>
                </a:lnTo>
                <a:lnTo>
                  <a:pt x="19259" y="41111"/>
                </a:lnTo>
                <a:lnTo>
                  <a:pt x="17777" y="44444"/>
                </a:lnTo>
                <a:lnTo>
                  <a:pt x="16666" y="48148"/>
                </a:lnTo>
                <a:lnTo>
                  <a:pt x="15555" y="52222"/>
                </a:lnTo>
                <a:lnTo>
                  <a:pt x="15185" y="56296"/>
                </a:lnTo>
                <a:lnTo>
                  <a:pt x="20740" y="56296"/>
                </a:lnTo>
                <a:lnTo>
                  <a:pt x="20740" y="56296"/>
                </a:lnTo>
                <a:lnTo>
                  <a:pt x="21481" y="56296"/>
                </a:lnTo>
                <a:lnTo>
                  <a:pt x="22222" y="56666"/>
                </a:lnTo>
                <a:lnTo>
                  <a:pt x="22592" y="57407"/>
                </a:lnTo>
                <a:lnTo>
                  <a:pt x="22592" y="58148"/>
                </a:lnTo>
                <a:lnTo>
                  <a:pt x="22592" y="58148"/>
                </a:lnTo>
                <a:lnTo>
                  <a:pt x="22592" y="58888"/>
                </a:lnTo>
                <a:lnTo>
                  <a:pt x="22222" y="59629"/>
                </a:lnTo>
                <a:lnTo>
                  <a:pt x="21481" y="60000"/>
                </a:lnTo>
                <a:lnTo>
                  <a:pt x="20740" y="60000"/>
                </a:lnTo>
                <a:lnTo>
                  <a:pt x="14814" y="60000"/>
                </a:lnTo>
                <a:lnTo>
                  <a:pt x="14814" y="60000"/>
                </a:lnTo>
                <a:lnTo>
                  <a:pt x="15185" y="64444"/>
                </a:lnTo>
                <a:lnTo>
                  <a:pt x="15555" y="68518"/>
                </a:lnTo>
                <a:lnTo>
                  <a:pt x="16666" y="72592"/>
                </a:lnTo>
                <a:lnTo>
                  <a:pt x="17777" y="76296"/>
                </a:lnTo>
                <a:lnTo>
                  <a:pt x="19629" y="80000"/>
                </a:lnTo>
                <a:lnTo>
                  <a:pt x="21481" y="83703"/>
                </a:lnTo>
                <a:lnTo>
                  <a:pt x="24074" y="87407"/>
                </a:lnTo>
                <a:lnTo>
                  <a:pt x="27037" y="90370"/>
                </a:lnTo>
                <a:lnTo>
                  <a:pt x="27037" y="90370"/>
                </a:lnTo>
                <a:lnTo>
                  <a:pt x="30000" y="93703"/>
                </a:lnTo>
                <a:lnTo>
                  <a:pt x="33333" y="96296"/>
                </a:lnTo>
                <a:lnTo>
                  <a:pt x="36666" y="98518"/>
                </a:lnTo>
                <a:lnTo>
                  <a:pt x="40370" y="100370"/>
                </a:lnTo>
                <a:lnTo>
                  <a:pt x="44074" y="101851"/>
                </a:lnTo>
                <a:lnTo>
                  <a:pt x="47777" y="103333"/>
                </a:lnTo>
                <a:lnTo>
                  <a:pt x="51851" y="104074"/>
                </a:lnTo>
                <a:lnTo>
                  <a:pt x="56296" y="104814"/>
                </a:lnTo>
                <a:lnTo>
                  <a:pt x="56296" y="99259"/>
                </a:lnTo>
                <a:lnTo>
                  <a:pt x="56296" y="99259"/>
                </a:lnTo>
                <a:lnTo>
                  <a:pt x="56666" y="98148"/>
                </a:lnTo>
                <a:lnTo>
                  <a:pt x="57037" y="97777"/>
                </a:lnTo>
                <a:lnTo>
                  <a:pt x="57407" y="97407"/>
                </a:lnTo>
                <a:lnTo>
                  <a:pt x="58148" y="97407"/>
                </a:lnTo>
                <a:lnTo>
                  <a:pt x="58148" y="97407"/>
                </a:lnTo>
                <a:lnTo>
                  <a:pt x="59259" y="97407"/>
                </a:lnTo>
                <a:lnTo>
                  <a:pt x="59629" y="97777"/>
                </a:lnTo>
                <a:lnTo>
                  <a:pt x="60000" y="98148"/>
                </a:lnTo>
                <a:lnTo>
                  <a:pt x="60000" y="99259"/>
                </a:lnTo>
                <a:lnTo>
                  <a:pt x="60000" y="104814"/>
                </a:lnTo>
                <a:lnTo>
                  <a:pt x="60000" y="104814"/>
                </a:lnTo>
                <a:lnTo>
                  <a:pt x="64444" y="104814"/>
                </a:lnTo>
                <a:lnTo>
                  <a:pt x="68888" y="104074"/>
                </a:lnTo>
                <a:lnTo>
                  <a:pt x="72962" y="102962"/>
                </a:lnTo>
                <a:lnTo>
                  <a:pt x="77037" y="101481"/>
                </a:lnTo>
                <a:lnTo>
                  <a:pt x="81111" y="99629"/>
                </a:lnTo>
                <a:lnTo>
                  <a:pt x="84814" y="97407"/>
                </a:lnTo>
                <a:lnTo>
                  <a:pt x="88518" y="94814"/>
                </a:lnTo>
                <a:lnTo>
                  <a:pt x="91851" y="91851"/>
                </a:lnTo>
                <a:lnTo>
                  <a:pt x="91851" y="91851"/>
                </a:lnTo>
                <a:lnTo>
                  <a:pt x="94814" y="88518"/>
                </a:lnTo>
                <a:lnTo>
                  <a:pt x="97777" y="84814"/>
                </a:lnTo>
                <a:lnTo>
                  <a:pt x="100000" y="80740"/>
                </a:lnTo>
                <a:lnTo>
                  <a:pt x="101851" y="77037"/>
                </a:lnTo>
                <a:lnTo>
                  <a:pt x="102962" y="72962"/>
                </a:lnTo>
                <a:lnTo>
                  <a:pt x="104074" y="68888"/>
                </a:lnTo>
                <a:lnTo>
                  <a:pt x="104814" y="64444"/>
                </a:lnTo>
                <a:lnTo>
                  <a:pt x="104814" y="60000"/>
                </a:lnTo>
                <a:lnTo>
                  <a:pt x="99259" y="60000"/>
                </a:lnTo>
                <a:lnTo>
                  <a:pt x="99259" y="60000"/>
                </a:lnTo>
                <a:lnTo>
                  <a:pt x="98518" y="60000"/>
                </a:lnTo>
                <a:lnTo>
                  <a:pt x="97777" y="59629"/>
                </a:lnTo>
                <a:lnTo>
                  <a:pt x="97407" y="58888"/>
                </a:lnTo>
                <a:lnTo>
                  <a:pt x="97407" y="58148"/>
                </a:lnTo>
                <a:lnTo>
                  <a:pt x="97407" y="58148"/>
                </a:lnTo>
                <a:lnTo>
                  <a:pt x="97407" y="57407"/>
                </a:lnTo>
                <a:lnTo>
                  <a:pt x="97777" y="56666"/>
                </a:lnTo>
                <a:lnTo>
                  <a:pt x="98518" y="56296"/>
                </a:lnTo>
                <a:lnTo>
                  <a:pt x="99259" y="56296"/>
                </a:lnTo>
                <a:lnTo>
                  <a:pt x="104814" y="56296"/>
                </a:lnTo>
                <a:lnTo>
                  <a:pt x="104814" y="56296"/>
                </a:lnTo>
                <a:lnTo>
                  <a:pt x="104074" y="52222"/>
                </a:lnTo>
                <a:lnTo>
                  <a:pt x="103333" y="47777"/>
                </a:lnTo>
                <a:lnTo>
                  <a:pt x="102222" y="44074"/>
                </a:lnTo>
                <a:lnTo>
                  <a:pt x="100370" y="40370"/>
                </a:lnTo>
                <a:lnTo>
                  <a:pt x="98518" y="36666"/>
                </a:lnTo>
                <a:lnTo>
                  <a:pt x="96296" y="33333"/>
                </a:lnTo>
                <a:lnTo>
                  <a:pt x="93703" y="30000"/>
                </a:lnTo>
                <a:lnTo>
                  <a:pt x="90740" y="27037"/>
                </a:lnTo>
                <a:lnTo>
                  <a:pt x="90740" y="27037"/>
                </a:lnTo>
                <a:lnTo>
                  <a:pt x="87407" y="24444"/>
                </a:lnTo>
                <a:lnTo>
                  <a:pt x="83703" y="21851"/>
                </a:lnTo>
                <a:lnTo>
                  <a:pt x="80000" y="20000"/>
                </a:lnTo>
                <a:lnTo>
                  <a:pt x="76296" y="17777"/>
                </a:lnTo>
                <a:lnTo>
                  <a:pt x="72592" y="16666"/>
                </a:lnTo>
                <a:lnTo>
                  <a:pt x="68518" y="15555"/>
                </a:lnTo>
                <a:lnTo>
                  <a:pt x="64444" y="15185"/>
                </a:lnTo>
                <a:lnTo>
                  <a:pt x="60000" y="14814"/>
                </a:lnTo>
                <a:lnTo>
                  <a:pt x="60000" y="21111"/>
                </a:lnTo>
                <a:lnTo>
                  <a:pt x="60000" y="21111"/>
                </a:lnTo>
                <a:lnTo>
                  <a:pt x="60000" y="21851"/>
                </a:lnTo>
                <a:lnTo>
                  <a:pt x="59629" y="22592"/>
                </a:lnTo>
                <a:lnTo>
                  <a:pt x="59259" y="22592"/>
                </a:lnTo>
                <a:lnTo>
                  <a:pt x="58148" y="22962"/>
                </a:lnTo>
                <a:lnTo>
                  <a:pt x="58148" y="22962"/>
                </a:lnTo>
                <a:lnTo>
                  <a:pt x="57407" y="22592"/>
                </a:lnTo>
                <a:lnTo>
                  <a:pt x="57037" y="22592"/>
                </a:lnTo>
                <a:lnTo>
                  <a:pt x="56666" y="21851"/>
                </a:lnTo>
                <a:lnTo>
                  <a:pt x="56296" y="21111"/>
                </a:lnTo>
                <a:lnTo>
                  <a:pt x="56296" y="15185"/>
                </a:lnTo>
                <a:lnTo>
                  <a:pt x="56296" y="15185"/>
                </a:lnTo>
                <a:lnTo>
                  <a:pt x="52222" y="15555"/>
                </a:lnTo>
                <a:lnTo>
                  <a:pt x="48148" y="16296"/>
                </a:lnTo>
                <a:lnTo>
                  <a:pt x="44444" y="17407"/>
                </a:lnTo>
                <a:lnTo>
                  <a:pt x="41111" y="19259"/>
                </a:lnTo>
                <a:lnTo>
                  <a:pt x="37777" y="21111"/>
                </a:lnTo>
                <a:lnTo>
                  <a:pt x="34444" y="23333"/>
                </a:lnTo>
                <a:lnTo>
                  <a:pt x="31481" y="25555"/>
                </a:lnTo>
                <a:lnTo>
                  <a:pt x="28518" y="28148"/>
                </a:lnTo>
                <a:lnTo>
                  <a:pt x="28518" y="28148"/>
                </a:lnTo>
                <a:close/>
                <a:moveTo>
                  <a:pt x="34074" y="85925"/>
                </a:moveTo>
                <a:lnTo>
                  <a:pt x="34074" y="85925"/>
                </a:lnTo>
                <a:lnTo>
                  <a:pt x="33703" y="85555"/>
                </a:lnTo>
                <a:lnTo>
                  <a:pt x="33333" y="84814"/>
                </a:lnTo>
                <a:lnTo>
                  <a:pt x="33333" y="84074"/>
                </a:lnTo>
                <a:lnTo>
                  <a:pt x="33703" y="83703"/>
                </a:lnTo>
                <a:lnTo>
                  <a:pt x="48888" y="62222"/>
                </a:lnTo>
                <a:lnTo>
                  <a:pt x="48888" y="62222"/>
                </a:lnTo>
                <a:lnTo>
                  <a:pt x="48518" y="60000"/>
                </a:lnTo>
                <a:lnTo>
                  <a:pt x="48518" y="60000"/>
                </a:lnTo>
                <a:lnTo>
                  <a:pt x="48888" y="57777"/>
                </a:lnTo>
                <a:lnTo>
                  <a:pt x="49629" y="55925"/>
                </a:lnTo>
                <a:lnTo>
                  <a:pt x="50370" y="54074"/>
                </a:lnTo>
                <a:lnTo>
                  <a:pt x="51851" y="52222"/>
                </a:lnTo>
                <a:lnTo>
                  <a:pt x="51851" y="52222"/>
                </a:lnTo>
                <a:lnTo>
                  <a:pt x="53703" y="50370"/>
                </a:lnTo>
                <a:lnTo>
                  <a:pt x="55555" y="49259"/>
                </a:lnTo>
                <a:lnTo>
                  <a:pt x="57777" y="48888"/>
                </a:lnTo>
                <a:lnTo>
                  <a:pt x="60000" y="48518"/>
                </a:lnTo>
                <a:lnTo>
                  <a:pt x="60000" y="48518"/>
                </a:lnTo>
                <a:lnTo>
                  <a:pt x="62222" y="48888"/>
                </a:lnTo>
                <a:lnTo>
                  <a:pt x="83333" y="33333"/>
                </a:lnTo>
                <a:lnTo>
                  <a:pt x="83333" y="33333"/>
                </a:lnTo>
                <a:lnTo>
                  <a:pt x="84814" y="32962"/>
                </a:lnTo>
                <a:lnTo>
                  <a:pt x="85925" y="33703"/>
                </a:lnTo>
                <a:lnTo>
                  <a:pt x="85925" y="33703"/>
                </a:lnTo>
                <a:lnTo>
                  <a:pt x="86296" y="34074"/>
                </a:lnTo>
                <a:lnTo>
                  <a:pt x="87037" y="34814"/>
                </a:lnTo>
                <a:lnTo>
                  <a:pt x="85925" y="35925"/>
                </a:lnTo>
                <a:lnTo>
                  <a:pt x="71111" y="57407"/>
                </a:lnTo>
                <a:lnTo>
                  <a:pt x="71111" y="57407"/>
                </a:lnTo>
                <a:lnTo>
                  <a:pt x="71111" y="60000"/>
                </a:lnTo>
                <a:lnTo>
                  <a:pt x="71111" y="60000"/>
                </a:lnTo>
                <a:lnTo>
                  <a:pt x="71111" y="62222"/>
                </a:lnTo>
                <a:lnTo>
                  <a:pt x="70370" y="64444"/>
                </a:lnTo>
                <a:lnTo>
                  <a:pt x="69259" y="66296"/>
                </a:lnTo>
                <a:lnTo>
                  <a:pt x="68148" y="67777"/>
                </a:lnTo>
                <a:lnTo>
                  <a:pt x="68148" y="67777"/>
                </a:lnTo>
                <a:lnTo>
                  <a:pt x="66296" y="69259"/>
                </a:lnTo>
                <a:lnTo>
                  <a:pt x="64444" y="70370"/>
                </a:lnTo>
                <a:lnTo>
                  <a:pt x="62222" y="71111"/>
                </a:lnTo>
                <a:lnTo>
                  <a:pt x="60000" y="71111"/>
                </a:lnTo>
                <a:lnTo>
                  <a:pt x="60000" y="71111"/>
                </a:lnTo>
                <a:lnTo>
                  <a:pt x="57407" y="71111"/>
                </a:lnTo>
                <a:lnTo>
                  <a:pt x="36296" y="86296"/>
                </a:lnTo>
                <a:lnTo>
                  <a:pt x="36296" y="86296"/>
                </a:lnTo>
                <a:lnTo>
                  <a:pt x="35925" y="86296"/>
                </a:lnTo>
                <a:lnTo>
                  <a:pt x="35185" y="86666"/>
                </a:lnTo>
                <a:lnTo>
                  <a:pt x="35185" y="86666"/>
                </a:lnTo>
                <a:lnTo>
                  <a:pt x="34444" y="86296"/>
                </a:lnTo>
                <a:lnTo>
                  <a:pt x="34074" y="85925"/>
                </a:lnTo>
                <a:lnTo>
                  <a:pt x="34074" y="85925"/>
                </a:lnTo>
                <a:close/>
                <a:moveTo>
                  <a:pt x="43333" y="76296"/>
                </a:moveTo>
                <a:lnTo>
                  <a:pt x="53333" y="69259"/>
                </a:lnTo>
                <a:lnTo>
                  <a:pt x="53333" y="69259"/>
                </a:lnTo>
                <a:lnTo>
                  <a:pt x="51851" y="67777"/>
                </a:lnTo>
                <a:lnTo>
                  <a:pt x="50370" y="66296"/>
                </a:lnTo>
                <a:lnTo>
                  <a:pt x="43333" y="76296"/>
                </a:lnTo>
                <a:close/>
                <a:moveTo>
                  <a:pt x="60000" y="67407"/>
                </a:moveTo>
                <a:lnTo>
                  <a:pt x="60000" y="67407"/>
                </a:lnTo>
                <a:lnTo>
                  <a:pt x="61481" y="67407"/>
                </a:lnTo>
                <a:lnTo>
                  <a:pt x="62962" y="67037"/>
                </a:lnTo>
                <a:lnTo>
                  <a:pt x="64074" y="66296"/>
                </a:lnTo>
                <a:lnTo>
                  <a:pt x="65185" y="65185"/>
                </a:lnTo>
                <a:lnTo>
                  <a:pt x="65185" y="65185"/>
                </a:lnTo>
                <a:lnTo>
                  <a:pt x="66296" y="64074"/>
                </a:lnTo>
                <a:lnTo>
                  <a:pt x="67037" y="62962"/>
                </a:lnTo>
                <a:lnTo>
                  <a:pt x="67407" y="61481"/>
                </a:lnTo>
                <a:lnTo>
                  <a:pt x="67407" y="60000"/>
                </a:lnTo>
                <a:lnTo>
                  <a:pt x="67407" y="60000"/>
                </a:lnTo>
                <a:lnTo>
                  <a:pt x="67407" y="58518"/>
                </a:lnTo>
                <a:lnTo>
                  <a:pt x="67037" y="57407"/>
                </a:lnTo>
                <a:lnTo>
                  <a:pt x="66296" y="55925"/>
                </a:lnTo>
                <a:lnTo>
                  <a:pt x="65185" y="54814"/>
                </a:lnTo>
                <a:lnTo>
                  <a:pt x="65185" y="54814"/>
                </a:lnTo>
                <a:lnTo>
                  <a:pt x="64074" y="54074"/>
                </a:lnTo>
                <a:lnTo>
                  <a:pt x="62962" y="53333"/>
                </a:lnTo>
                <a:lnTo>
                  <a:pt x="61481" y="52962"/>
                </a:lnTo>
                <a:lnTo>
                  <a:pt x="60000" y="52592"/>
                </a:lnTo>
                <a:lnTo>
                  <a:pt x="60000" y="52592"/>
                </a:lnTo>
                <a:lnTo>
                  <a:pt x="58518" y="52962"/>
                </a:lnTo>
                <a:lnTo>
                  <a:pt x="57407" y="53333"/>
                </a:lnTo>
                <a:lnTo>
                  <a:pt x="55555" y="54074"/>
                </a:lnTo>
                <a:lnTo>
                  <a:pt x="54444" y="54814"/>
                </a:lnTo>
                <a:lnTo>
                  <a:pt x="54444" y="54814"/>
                </a:lnTo>
                <a:lnTo>
                  <a:pt x="53703" y="55925"/>
                </a:lnTo>
                <a:lnTo>
                  <a:pt x="52962" y="57407"/>
                </a:lnTo>
                <a:lnTo>
                  <a:pt x="52592" y="58518"/>
                </a:lnTo>
                <a:lnTo>
                  <a:pt x="52222" y="60000"/>
                </a:lnTo>
                <a:lnTo>
                  <a:pt x="52222" y="60000"/>
                </a:lnTo>
                <a:lnTo>
                  <a:pt x="52592" y="61481"/>
                </a:lnTo>
                <a:lnTo>
                  <a:pt x="52962" y="62962"/>
                </a:lnTo>
                <a:lnTo>
                  <a:pt x="53703" y="64074"/>
                </a:lnTo>
                <a:lnTo>
                  <a:pt x="54444" y="65185"/>
                </a:lnTo>
                <a:lnTo>
                  <a:pt x="54444" y="65185"/>
                </a:lnTo>
                <a:lnTo>
                  <a:pt x="55555" y="66296"/>
                </a:lnTo>
                <a:lnTo>
                  <a:pt x="57407" y="67037"/>
                </a:lnTo>
                <a:lnTo>
                  <a:pt x="58518" y="67407"/>
                </a:lnTo>
                <a:lnTo>
                  <a:pt x="60000" y="67407"/>
                </a:lnTo>
                <a:lnTo>
                  <a:pt x="60000" y="67407"/>
                </a:lnTo>
                <a:close/>
                <a:moveTo>
                  <a:pt x="66296" y="50370"/>
                </a:moveTo>
                <a:lnTo>
                  <a:pt x="66296" y="50370"/>
                </a:lnTo>
                <a:lnTo>
                  <a:pt x="67777" y="52222"/>
                </a:lnTo>
                <a:lnTo>
                  <a:pt x="69259" y="53703"/>
                </a:lnTo>
                <a:lnTo>
                  <a:pt x="76666" y="42962"/>
                </a:lnTo>
                <a:lnTo>
                  <a:pt x="66296" y="503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5796649" y="5175233"/>
            <a:ext cx="396144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9815"/>
                </a:moveTo>
                <a:lnTo>
                  <a:pt x="0" y="59815"/>
                </a:lnTo>
                <a:lnTo>
                  <a:pt x="369" y="53907"/>
                </a:lnTo>
                <a:lnTo>
                  <a:pt x="1107" y="47630"/>
                </a:lnTo>
                <a:lnTo>
                  <a:pt x="2584" y="42092"/>
                </a:lnTo>
                <a:lnTo>
                  <a:pt x="4430" y="36923"/>
                </a:lnTo>
                <a:lnTo>
                  <a:pt x="7015" y="31753"/>
                </a:lnTo>
                <a:lnTo>
                  <a:pt x="9969" y="26953"/>
                </a:lnTo>
                <a:lnTo>
                  <a:pt x="13661" y="22153"/>
                </a:lnTo>
                <a:lnTo>
                  <a:pt x="17723" y="17353"/>
                </a:lnTo>
                <a:lnTo>
                  <a:pt x="17723" y="17353"/>
                </a:lnTo>
                <a:lnTo>
                  <a:pt x="22153" y="13292"/>
                </a:lnTo>
                <a:lnTo>
                  <a:pt x="26584" y="9600"/>
                </a:lnTo>
                <a:lnTo>
                  <a:pt x="32123" y="6646"/>
                </a:lnTo>
                <a:lnTo>
                  <a:pt x="37292" y="4061"/>
                </a:lnTo>
                <a:lnTo>
                  <a:pt x="42461" y="2215"/>
                </a:lnTo>
                <a:lnTo>
                  <a:pt x="48000" y="1107"/>
                </a:lnTo>
                <a:lnTo>
                  <a:pt x="53907" y="0"/>
                </a:lnTo>
                <a:lnTo>
                  <a:pt x="59815" y="0"/>
                </a:lnTo>
                <a:lnTo>
                  <a:pt x="59815" y="0"/>
                </a:lnTo>
                <a:lnTo>
                  <a:pt x="66092" y="0"/>
                </a:lnTo>
                <a:lnTo>
                  <a:pt x="72000" y="1107"/>
                </a:lnTo>
                <a:lnTo>
                  <a:pt x="77538" y="2215"/>
                </a:lnTo>
                <a:lnTo>
                  <a:pt x="83076" y="4061"/>
                </a:lnTo>
                <a:lnTo>
                  <a:pt x="87876" y="6646"/>
                </a:lnTo>
                <a:lnTo>
                  <a:pt x="93415" y="9600"/>
                </a:lnTo>
                <a:lnTo>
                  <a:pt x="97846" y="13292"/>
                </a:lnTo>
                <a:lnTo>
                  <a:pt x="102646" y="17353"/>
                </a:lnTo>
                <a:lnTo>
                  <a:pt x="102646" y="17353"/>
                </a:lnTo>
                <a:lnTo>
                  <a:pt x="106707" y="22153"/>
                </a:lnTo>
                <a:lnTo>
                  <a:pt x="110030" y="26953"/>
                </a:lnTo>
                <a:lnTo>
                  <a:pt x="112984" y="31753"/>
                </a:lnTo>
                <a:lnTo>
                  <a:pt x="115569" y="36923"/>
                </a:lnTo>
                <a:lnTo>
                  <a:pt x="117415" y="42092"/>
                </a:lnTo>
                <a:lnTo>
                  <a:pt x="118892" y="47630"/>
                </a:lnTo>
                <a:lnTo>
                  <a:pt x="119630" y="53907"/>
                </a:lnTo>
                <a:lnTo>
                  <a:pt x="120000" y="59815"/>
                </a:lnTo>
                <a:lnTo>
                  <a:pt x="120000" y="59815"/>
                </a:lnTo>
                <a:lnTo>
                  <a:pt x="119630" y="65723"/>
                </a:lnTo>
                <a:lnTo>
                  <a:pt x="118892" y="71630"/>
                </a:lnTo>
                <a:lnTo>
                  <a:pt x="117415" y="77169"/>
                </a:lnTo>
                <a:lnTo>
                  <a:pt x="115569" y="83076"/>
                </a:lnTo>
                <a:lnTo>
                  <a:pt x="112984" y="88246"/>
                </a:lnTo>
                <a:lnTo>
                  <a:pt x="110030" y="93046"/>
                </a:lnTo>
                <a:lnTo>
                  <a:pt x="106707" y="97846"/>
                </a:lnTo>
                <a:lnTo>
                  <a:pt x="102646" y="102276"/>
                </a:lnTo>
                <a:lnTo>
                  <a:pt x="102646" y="102276"/>
                </a:lnTo>
                <a:lnTo>
                  <a:pt x="97846" y="106338"/>
                </a:lnTo>
                <a:lnTo>
                  <a:pt x="93415" y="109661"/>
                </a:lnTo>
                <a:lnTo>
                  <a:pt x="87876" y="112615"/>
                </a:lnTo>
                <a:lnTo>
                  <a:pt x="83076" y="115569"/>
                </a:lnTo>
                <a:lnTo>
                  <a:pt x="77538" y="117415"/>
                </a:lnTo>
                <a:lnTo>
                  <a:pt x="72000" y="118892"/>
                </a:lnTo>
                <a:lnTo>
                  <a:pt x="66092" y="119630"/>
                </a:lnTo>
                <a:lnTo>
                  <a:pt x="59815" y="120000"/>
                </a:lnTo>
                <a:lnTo>
                  <a:pt x="59815" y="120000"/>
                </a:lnTo>
                <a:lnTo>
                  <a:pt x="53907" y="119630"/>
                </a:lnTo>
                <a:lnTo>
                  <a:pt x="48000" y="118892"/>
                </a:lnTo>
                <a:lnTo>
                  <a:pt x="42461" y="117415"/>
                </a:lnTo>
                <a:lnTo>
                  <a:pt x="37292" y="115569"/>
                </a:lnTo>
                <a:lnTo>
                  <a:pt x="32123" y="112615"/>
                </a:lnTo>
                <a:lnTo>
                  <a:pt x="26584" y="109661"/>
                </a:lnTo>
                <a:lnTo>
                  <a:pt x="22153" y="106338"/>
                </a:lnTo>
                <a:lnTo>
                  <a:pt x="17723" y="102276"/>
                </a:lnTo>
                <a:lnTo>
                  <a:pt x="17723" y="102276"/>
                </a:lnTo>
                <a:lnTo>
                  <a:pt x="13661" y="97846"/>
                </a:lnTo>
                <a:lnTo>
                  <a:pt x="9969" y="93046"/>
                </a:lnTo>
                <a:lnTo>
                  <a:pt x="7015" y="88246"/>
                </a:lnTo>
                <a:lnTo>
                  <a:pt x="4430" y="83076"/>
                </a:lnTo>
                <a:lnTo>
                  <a:pt x="2584" y="77169"/>
                </a:lnTo>
                <a:lnTo>
                  <a:pt x="1107" y="71630"/>
                </a:lnTo>
                <a:lnTo>
                  <a:pt x="369" y="65723"/>
                </a:lnTo>
                <a:lnTo>
                  <a:pt x="0" y="59815"/>
                </a:lnTo>
                <a:lnTo>
                  <a:pt x="0" y="59815"/>
                </a:lnTo>
                <a:close/>
                <a:moveTo>
                  <a:pt x="4430" y="59815"/>
                </a:moveTo>
                <a:lnTo>
                  <a:pt x="4430" y="59815"/>
                </a:lnTo>
                <a:lnTo>
                  <a:pt x="4430" y="65353"/>
                </a:lnTo>
                <a:lnTo>
                  <a:pt x="5169" y="70892"/>
                </a:lnTo>
                <a:lnTo>
                  <a:pt x="6646" y="76061"/>
                </a:lnTo>
                <a:lnTo>
                  <a:pt x="8492" y="81230"/>
                </a:lnTo>
                <a:lnTo>
                  <a:pt x="10707" y="86030"/>
                </a:lnTo>
                <a:lnTo>
                  <a:pt x="13292" y="90830"/>
                </a:lnTo>
                <a:lnTo>
                  <a:pt x="16615" y="95261"/>
                </a:lnTo>
                <a:lnTo>
                  <a:pt x="20307" y="99323"/>
                </a:lnTo>
                <a:lnTo>
                  <a:pt x="20307" y="99323"/>
                </a:lnTo>
                <a:lnTo>
                  <a:pt x="24738" y="103015"/>
                </a:lnTo>
                <a:lnTo>
                  <a:pt x="28800" y="106338"/>
                </a:lnTo>
                <a:lnTo>
                  <a:pt x="33969" y="108923"/>
                </a:lnTo>
                <a:lnTo>
                  <a:pt x="38769" y="111507"/>
                </a:lnTo>
                <a:lnTo>
                  <a:pt x="43569" y="112984"/>
                </a:lnTo>
                <a:lnTo>
                  <a:pt x="48738" y="114830"/>
                </a:lnTo>
                <a:lnTo>
                  <a:pt x="54276" y="115569"/>
                </a:lnTo>
                <a:lnTo>
                  <a:pt x="59815" y="115938"/>
                </a:lnTo>
                <a:lnTo>
                  <a:pt x="59815" y="115938"/>
                </a:lnTo>
                <a:lnTo>
                  <a:pt x="65723" y="115569"/>
                </a:lnTo>
                <a:lnTo>
                  <a:pt x="71261" y="114830"/>
                </a:lnTo>
                <a:lnTo>
                  <a:pt x="76430" y="112984"/>
                </a:lnTo>
                <a:lnTo>
                  <a:pt x="81230" y="111507"/>
                </a:lnTo>
                <a:lnTo>
                  <a:pt x="86030" y="108923"/>
                </a:lnTo>
                <a:lnTo>
                  <a:pt x="91200" y="106338"/>
                </a:lnTo>
                <a:lnTo>
                  <a:pt x="95261" y="103015"/>
                </a:lnTo>
                <a:lnTo>
                  <a:pt x="99692" y="99323"/>
                </a:lnTo>
                <a:lnTo>
                  <a:pt x="99692" y="99323"/>
                </a:lnTo>
                <a:lnTo>
                  <a:pt x="103384" y="95261"/>
                </a:lnTo>
                <a:lnTo>
                  <a:pt x="106707" y="90830"/>
                </a:lnTo>
                <a:lnTo>
                  <a:pt x="109292" y="86030"/>
                </a:lnTo>
                <a:lnTo>
                  <a:pt x="111876" y="81230"/>
                </a:lnTo>
                <a:lnTo>
                  <a:pt x="113353" y="76061"/>
                </a:lnTo>
                <a:lnTo>
                  <a:pt x="114830" y="70892"/>
                </a:lnTo>
                <a:lnTo>
                  <a:pt x="115569" y="65353"/>
                </a:lnTo>
                <a:lnTo>
                  <a:pt x="115569" y="59815"/>
                </a:lnTo>
                <a:lnTo>
                  <a:pt x="115569" y="59815"/>
                </a:lnTo>
                <a:lnTo>
                  <a:pt x="115569" y="54276"/>
                </a:lnTo>
                <a:lnTo>
                  <a:pt x="114830" y="48369"/>
                </a:lnTo>
                <a:lnTo>
                  <a:pt x="113353" y="43200"/>
                </a:lnTo>
                <a:lnTo>
                  <a:pt x="111876" y="38400"/>
                </a:lnTo>
                <a:lnTo>
                  <a:pt x="109292" y="33600"/>
                </a:lnTo>
                <a:lnTo>
                  <a:pt x="106707" y="29169"/>
                </a:lnTo>
                <a:lnTo>
                  <a:pt x="103384" y="24738"/>
                </a:lnTo>
                <a:lnTo>
                  <a:pt x="99692" y="20676"/>
                </a:lnTo>
                <a:lnTo>
                  <a:pt x="99692" y="20676"/>
                </a:lnTo>
                <a:lnTo>
                  <a:pt x="95261" y="16246"/>
                </a:lnTo>
                <a:lnTo>
                  <a:pt x="91200" y="12923"/>
                </a:lnTo>
                <a:lnTo>
                  <a:pt x="86030" y="10338"/>
                </a:lnTo>
                <a:lnTo>
                  <a:pt x="81230" y="8123"/>
                </a:lnTo>
                <a:lnTo>
                  <a:pt x="76430" y="6276"/>
                </a:lnTo>
                <a:lnTo>
                  <a:pt x="71261" y="5169"/>
                </a:lnTo>
                <a:lnTo>
                  <a:pt x="65723" y="4061"/>
                </a:lnTo>
                <a:lnTo>
                  <a:pt x="59815" y="4061"/>
                </a:lnTo>
                <a:lnTo>
                  <a:pt x="59815" y="4061"/>
                </a:lnTo>
                <a:lnTo>
                  <a:pt x="54276" y="4061"/>
                </a:lnTo>
                <a:lnTo>
                  <a:pt x="48738" y="5169"/>
                </a:lnTo>
                <a:lnTo>
                  <a:pt x="43569" y="6276"/>
                </a:lnTo>
                <a:lnTo>
                  <a:pt x="38769" y="8123"/>
                </a:lnTo>
                <a:lnTo>
                  <a:pt x="33969" y="10338"/>
                </a:lnTo>
                <a:lnTo>
                  <a:pt x="28800" y="12923"/>
                </a:lnTo>
                <a:lnTo>
                  <a:pt x="24738" y="16246"/>
                </a:lnTo>
                <a:lnTo>
                  <a:pt x="20307" y="20676"/>
                </a:lnTo>
                <a:lnTo>
                  <a:pt x="20307" y="20676"/>
                </a:lnTo>
                <a:lnTo>
                  <a:pt x="16615" y="24738"/>
                </a:lnTo>
                <a:lnTo>
                  <a:pt x="13292" y="29169"/>
                </a:lnTo>
                <a:lnTo>
                  <a:pt x="10707" y="33600"/>
                </a:lnTo>
                <a:lnTo>
                  <a:pt x="8492" y="38400"/>
                </a:lnTo>
                <a:lnTo>
                  <a:pt x="6646" y="43200"/>
                </a:lnTo>
                <a:lnTo>
                  <a:pt x="5169" y="48369"/>
                </a:lnTo>
                <a:lnTo>
                  <a:pt x="4430" y="54276"/>
                </a:lnTo>
                <a:lnTo>
                  <a:pt x="4430" y="59815"/>
                </a:lnTo>
                <a:lnTo>
                  <a:pt x="4430" y="59815"/>
                </a:lnTo>
                <a:close/>
                <a:moveTo>
                  <a:pt x="20676" y="83076"/>
                </a:moveTo>
                <a:lnTo>
                  <a:pt x="20676" y="83076"/>
                </a:lnTo>
                <a:lnTo>
                  <a:pt x="18092" y="77907"/>
                </a:lnTo>
                <a:lnTo>
                  <a:pt x="16246" y="72738"/>
                </a:lnTo>
                <a:lnTo>
                  <a:pt x="15138" y="67200"/>
                </a:lnTo>
                <a:lnTo>
                  <a:pt x="14769" y="61661"/>
                </a:lnTo>
                <a:lnTo>
                  <a:pt x="14769" y="61661"/>
                </a:lnTo>
                <a:lnTo>
                  <a:pt x="15138" y="60923"/>
                </a:lnTo>
                <a:lnTo>
                  <a:pt x="15507" y="60184"/>
                </a:lnTo>
                <a:lnTo>
                  <a:pt x="16246" y="59815"/>
                </a:lnTo>
                <a:lnTo>
                  <a:pt x="16984" y="59815"/>
                </a:lnTo>
                <a:lnTo>
                  <a:pt x="56492" y="59815"/>
                </a:lnTo>
                <a:lnTo>
                  <a:pt x="36923" y="23630"/>
                </a:lnTo>
                <a:lnTo>
                  <a:pt x="36923" y="23630"/>
                </a:lnTo>
                <a:lnTo>
                  <a:pt x="36553" y="22892"/>
                </a:lnTo>
                <a:lnTo>
                  <a:pt x="36553" y="22153"/>
                </a:lnTo>
                <a:lnTo>
                  <a:pt x="36923" y="21415"/>
                </a:lnTo>
                <a:lnTo>
                  <a:pt x="37661" y="21046"/>
                </a:lnTo>
                <a:lnTo>
                  <a:pt x="37661" y="21046"/>
                </a:lnTo>
                <a:lnTo>
                  <a:pt x="42830" y="18092"/>
                </a:lnTo>
                <a:lnTo>
                  <a:pt x="48369" y="16246"/>
                </a:lnTo>
                <a:lnTo>
                  <a:pt x="53907" y="15138"/>
                </a:lnTo>
                <a:lnTo>
                  <a:pt x="59815" y="14769"/>
                </a:lnTo>
                <a:lnTo>
                  <a:pt x="59815" y="14769"/>
                </a:lnTo>
                <a:lnTo>
                  <a:pt x="66092" y="15138"/>
                </a:lnTo>
                <a:lnTo>
                  <a:pt x="71630" y="16246"/>
                </a:lnTo>
                <a:lnTo>
                  <a:pt x="77169" y="18092"/>
                </a:lnTo>
                <a:lnTo>
                  <a:pt x="82338" y="21046"/>
                </a:lnTo>
                <a:lnTo>
                  <a:pt x="82338" y="21046"/>
                </a:lnTo>
                <a:lnTo>
                  <a:pt x="83076" y="21415"/>
                </a:lnTo>
                <a:lnTo>
                  <a:pt x="83446" y="22153"/>
                </a:lnTo>
                <a:lnTo>
                  <a:pt x="83446" y="22892"/>
                </a:lnTo>
                <a:lnTo>
                  <a:pt x="83076" y="23630"/>
                </a:lnTo>
                <a:lnTo>
                  <a:pt x="63507" y="59815"/>
                </a:lnTo>
                <a:lnTo>
                  <a:pt x="103015" y="59815"/>
                </a:lnTo>
                <a:lnTo>
                  <a:pt x="103015" y="59815"/>
                </a:lnTo>
                <a:lnTo>
                  <a:pt x="104123" y="59815"/>
                </a:lnTo>
                <a:lnTo>
                  <a:pt x="104492" y="60184"/>
                </a:lnTo>
                <a:lnTo>
                  <a:pt x="104861" y="60923"/>
                </a:lnTo>
                <a:lnTo>
                  <a:pt x="105230" y="61661"/>
                </a:lnTo>
                <a:lnTo>
                  <a:pt x="105230" y="61661"/>
                </a:lnTo>
                <a:lnTo>
                  <a:pt x="104861" y="67200"/>
                </a:lnTo>
                <a:lnTo>
                  <a:pt x="103753" y="72738"/>
                </a:lnTo>
                <a:lnTo>
                  <a:pt x="101907" y="77907"/>
                </a:lnTo>
                <a:lnTo>
                  <a:pt x="99323" y="83076"/>
                </a:lnTo>
                <a:lnTo>
                  <a:pt x="99323" y="83076"/>
                </a:lnTo>
                <a:lnTo>
                  <a:pt x="96000" y="87507"/>
                </a:lnTo>
                <a:lnTo>
                  <a:pt x="92307" y="91569"/>
                </a:lnTo>
                <a:lnTo>
                  <a:pt x="87507" y="95630"/>
                </a:lnTo>
                <a:lnTo>
                  <a:pt x="82338" y="98953"/>
                </a:lnTo>
                <a:lnTo>
                  <a:pt x="82338" y="98953"/>
                </a:lnTo>
                <a:lnTo>
                  <a:pt x="81600" y="98953"/>
                </a:lnTo>
                <a:lnTo>
                  <a:pt x="81600" y="98953"/>
                </a:lnTo>
                <a:lnTo>
                  <a:pt x="80492" y="98953"/>
                </a:lnTo>
                <a:lnTo>
                  <a:pt x="79753" y="98215"/>
                </a:lnTo>
                <a:lnTo>
                  <a:pt x="59815" y="65353"/>
                </a:lnTo>
                <a:lnTo>
                  <a:pt x="40246" y="98215"/>
                </a:lnTo>
                <a:lnTo>
                  <a:pt x="40246" y="98215"/>
                </a:lnTo>
                <a:lnTo>
                  <a:pt x="39507" y="98953"/>
                </a:lnTo>
                <a:lnTo>
                  <a:pt x="38769" y="98953"/>
                </a:lnTo>
                <a:lnTo>
                  <a:pt x="38769" y="98953"/>
                </a:lnTo>
                <a:lnTo>
                  <a:pt x="37661" y="98953"/>
                </a:lnTo>
                <a:lnTo>
                  <a:pt x="37661" y="98953"/>
                </a:lnTo>
                <a:lnTo>
                  <a:pt x="32492" y="95630"/>
                </a:lnTo>
                <a:lnTo>
                  <a:pt x="27692" y="91569"/>
                </a:lnTo>
                <a:lnTo>
                  <a:pt x="24000" y="87507"/>
                </a:lnTo>
                <a:lnTo>
                  <a:pt x="20676" y="83076"/>
                </a:lnTo>
                <a:lnTo>
                  <a:pt x="20676" y="83076"/>
                </a:lnTo>
                <a:close/>
                <a:moveTo>
                  <a:pt x="19200" y="63507"/>
                </a:moveTo>
                <a:lnTo>
                  <a:pt x="19200" y="63507"/>
                </a:lnTo>
                <a:lnTo>
                  <a:pt x="19569" y="68307"/>
                </a:lnTo>
                <a:lnTo>
                  <a:pt x="20676" y="72738"/>
                </a:lnTo>
                <a:lnTo>
                  <a:pt x="22153" y="76800"/>
                </a:lnTo>
                <a:lnTo>
                  <a:pt x="24000" y="80861"/>
                </a:lnTo>
                <a:lnTo>
                  <a:pt x="26584" y="84553"/>
                </a:lnTo>
                <a:lnTo>
                  <a:pt x="30276" y="88246"/>
                </a:lnTo>
                <a:lnTo>
                  <a:pt x="33969" y="91200"/>
                </a:lnTo>
                <a:lnTo>
                  <a:pt x="38030" y="94153"/>
                </a:lnTo>
                <a:lnTo>
                  <a:pt x="56492" y="63507"/>
                </a:lnTo>
                <a:lnTo>
                  <a:pt x="19200" y="63507"/>
                </a:lnTo>
                <a:close/>
                <a:moveTo>
                  <a:pt x="59815" y="19200"/>
                </a:moveTo>
                <a:lnTo>
                  <a:pt x="59815" y="19200"/>
                </a:lnTo>
                <a:lnTo>
                  <a:pt x="55015" y="19569"/>
                </a:lnTo>
                <a:lnTo>
                  <a:pt x="50215" y="20307"/>
                </a:lnTo>
                <a:lnTo>
                  <a:pt x="45784" y="21415"/>
                </a:lnTo>
                <a:lnTo>
                  <a:pt x="41353" y="23630"/>
                </a:lnTo>
                <a:lnTo>
                  <a:pt x="59815" y="57600"/>
                </a:lnTo>
                <a:lnTo>
                  <a:pt x="78646" y="23630"/>
                </a:lnTo>
                <a:lnTo>
                  <a:pt x="78646" y="23630"/>
                </a:lnTo>
                <a:lnTo>
                  <a:pt x="74215" y="21415"/>
                </a:lnTo>
                <a:lnTo>
                  <a:pt x="69784" y="20307"/>
                </a:lnTo>
                <a:lnTo>
                  <a:pt x="64984" y="19569"/>
                </a:lnTo>
                <a:lnTo>
                  <a:pt x="59815" y="19200"/>
                </a:lnTo>
                <a:lnTo>
                  <a:pt x="59815" y="19200"/>
                </a:lnTo>
                <a:close/>
                <a:moveTo>
                  <a:pt x="63507" y="63507"/>
                </a:moveTo>
                <a:lnTo>
                  <a:pt x="81969" y="94153"/>
                </a:lnTo>
                <a:lnTo>
                  <a:pt x="81969" y="94153"/>
                </a:lnTo>
                <a:lnTo>
                  <a:pt x="86400" y="91200"/>
                </a:lnTo>
                <a:lnTo>
                  <a:pt x="89723" y="88246"/>
                </a:lnTo>
                <a:lnTo>
                  <a:pt x="93415" y="84553"/>
                </a:lnTo>
                <a:lnTo>
                  <a:pt x="96000" y="80861"/>
                </a:lnTo>
                <a:lnTo>
                  <a:pt x="97846" y="76800"/>
                </a:lnTo>
                <a:lnTo>
                  <a:pt x="99323" y="72738"/>
                </a:lnTo>
                <a:lnTo>
                  <a:pt x="100430" y="68307"/>
                </a:lnTo>
                <a:lnTo>
                  <a:pt x="100800" y="63507"/>
                </a:lnTo>
                <a:lnTo>
                  <a:pt x="63507" y="635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05" y="2244725"/>
            <a:ext cx="2892425" cy="3056890"/>
          </a:xfrm>
          <a:prstGeom prst="rect">
            <a:avLst/>
          </a:prstGeom>
        </p:spPr>
      </p:pic>
      <p:sp>
        <p:nvSpPr>
          <p:cNvPr id="3" name="Shape 1049"/>
          <p:cNvSpPr txBox="1"/>
          <p:nvPr/>
        </p:nvSpPr>
        <p:spPr>
          <a:xfrm>
            <a:off x="6697980" y="4987290"/>
            <a:ext cx="4639945" cy="923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p>
            <a:pPr algn="l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作用：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en-US" altLang="zh-CN" sz="1400" dirty="0">
                <a:solidFill>
                  <a:schemeClr val="bg2"/>
                </a:solidFill>
                <a:cs typeface="+mn-ea"/>
                <a:sym typeface="+mn-lt"/>
              </a:rPr>
              <a:t>Android</a:t>
            </a: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进程间进行通信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数据拷贝只需</a:t>
            </a:r>
            <a:r>
              <a:rPr lang="en-US" altLang="zh-CN" sz="1400" dirty="0">
                <a:solidFill>
                  <a:schemeClr val="bg2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次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通信的几种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8" name="任意多边形 8"/>
          <p:cNvSpPr/>
          <p:nvPr/>
        </p:nvSpPr>
        <p:spPr>
          <a:xfrm>
            <a:off x="2806700" y="-3175"/>
            <a:ext cx="59309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6"/>
          <p:cNvGrpSpPr/>
          <p:nvPr/>
        </p:nvGrpSpPr>
        <p:grpSpPr>
          <a:xfrm rot="4440000">
            <a:off x="309905" y="2309324"/>
            <a:ext cx="4603177" cy="2964026"/>
            <a:chOff x="4368408" y="2523548"/>
            <a:chExt cx="3626932" cy="2335419"/>
          </a:xfrm>
        </p:grpSpPr>
        <p:sp>
          <p:nvSpPr>
            <p:cNvPr id="3" name="Freeform 69"/>
            <p:cNvSpPr/>
            <p:nvPr/>
          </p:nvSpPr>
          <p:spPr bwMode="auto">
            <a:xfrm rot="5400000">
              <a:off x="4570030" y="3489636"/>
              <a:ext cx="1059798" cy="404381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" name="Freeform 70"/>
            <p:cNvSpPr/>
            <p:nvPr/>
          </p:nvSpPr>
          <p:spPr bwMode="auto">
            <a:xfrm rot="5400000">
              <a:off x="4470072" y="3060266"/>
              <a:ext cx="528195" cy="731521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5" name="Freeform 71"/>
            <p:cNvSpPr/>
            <p:nvPr/>
          </p:nvSpPr>
          <p:spPr bwMode="auto">
            <a:xfrm rot="5400000">
              <a:off x="4468367" y="3590165"/>
              <a:ext cx="531603" cy="731521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6" name="Freeform 72"/>
            <p:cNvSpPr/>
            <p:nvPr/>
          </p:nvSpPr>
          <p:spPr bwMode="auto">
            <a:xfrm rot="5400000">
              <a:off x="4931814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7" name="Freeform 73"/>
            <p:cNvSpPr/>
            <p:nvPr/>
          </p:nvSpPr>
          <p:spPr bwMode="auto">
            <a:xfrm rot="5400000">
              <a:off x="5005649" y="2915438"/>
              <a:ext cx="847384" cy="701986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8" name="Freeform 74"/>
            <p:cNvSpPr/>
            <p:nvPr/>
          </p:nvSpPr>
          <p:spPr bwMode="auto">
            <a:xfrm rot="5400000">
              <a:off x="5004512" y="3763958"/>
              <a:ext cx="849656" cy="701986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9" name="Freeform 75"/>
            <p:cNvSpPr/>
            <p:nvPr/>
          </p:nvSpPr>
          <p:spPr bwMode="auto">
            <a:xfrm rot="5400000">
              <a:off x="6733351" y="3490203"/>
              <a:ext cx="1059798" cy="403245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0" name="Freeform 76"/>
            <p:cNvSpPr/>
            <p:nvPr/>
          </p:nvSpPr>
          <p:spPr bwMode="auto">
            <a:xfrm rot="5400000">
              <a:off x="7365481" y="3060265"/>
              <a:ext cx="528195" cy="731521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1" name="Freeform 77"/>
            <p:cNvSpPr/>
            <p:nvPr/>
          </p:nvSpPr>
          <p:spPr bwMode="auto">
            <a:xfrm rot="5400000">
              <a:off x="7363778" y="3590164"/>
              <a:ext cx="531603" cy="731521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2" name="Freeform 78"/>
            <p:cNvSpPr/>
            <p:nvPr/>
          </p:nvSpPr>
          <p:spPr bwMode="auto">
            <a:xfrm rot="5400000">
              <a:off x="5733758" y="3564037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3" name="Freeform 79"/>
            <p:cNvSpPr/>
            <p:nvPr/>
          </p:nvSpPr>
          <p:spPr bwMode="auto">
            <a:xfrm rot="5400000">
              <a:off x="6510148" y="2916005"/>
              <a:ext cx="847384" cy="700851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4" name="Freeform 80"/>
            <p:cNvSpPr/>
            <p:nvPr/>
          </p:nvSpPr>
          <p:spPr bwMode="auto">
            <a:xfrm rot="5400000">
              <a:off x="6509012" y="3764525"/>
              <a:ext cx="849656" cy="700851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5" name="Freeform 81"/>
            <p:cNvSpPr/>
            <p:nvPr/>
          </p:nvSpPr>
          <p:spPr bwMode="auto">
            <a:xfrm rot="5400000">
              <a:off x="5594043" y="2742779"/>
              <a:ext cx="1166573" cy="7281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6" name="Freeform 82"/>
            <p:cNvSpPr/>
            <p:nvPr/>
          </p:nvSpPr>
          <p:spPr bwMode="auto">
            <a:xfrm rot="5400000">
              <a:off x="5592908" y="3910488"/>
              <a:ext cx="1168845" cy="728112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7" name="Freeform 83"/>
            <p:cNvSpPr/>
            <p:nvPr/>
          </p:nvSpPr>
          <p:spPr bwMode="auto">
            <a:xfrm rot="5400000">
              <a:off x="7724994" y="3425457"/>
              <a:ext cx="9087" cy="531602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8" name="Freeform 84"/>
            <p:cNvSpPr/>
            <p:nvPr/>
          </p:nvSpPr>
          <p:spPr bwMode="auto">
            <a:xfrm rot="5400000">
              <a:off x="6992339" y="3403874"/>
              <a:ext cx="9087" cy="574766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9" name="Freeform 85"/>
            <p:cNvSpPr/>
            <p:nvPr/>
          </p:nvSpPr>
          <p:spPr bwMode="auto">
            <a:xfrm rot="5400000">
              <a:off x="4629665" y="3425456"/>
              <a:ext cx="9087" cy="531602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0" name="Freeform 86"/>
            <p:cNvSpPr/>
            <p:nvPr/>
          </p:nvSpPr>
          <p:spPr bwMode="auto">
            <a:xfrm rot="5400000">
              <a:off x="5361185" y="3403874"/>
              <a:ext cx="9087" cy="574766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1" name="Freeform 87"/>
            <p:cNvSpPr/>
            <p:nvPr/>
          </p:nvSpPr>
          <p:spPr bwMode="auto">
            <a:xfrm rot="5400000">
              <a:off x="6172786" y="3327202"/>
              <a:ext cx="9087" cy="728112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2" name="Freeform 88"/>
            <p:cNvSpPr/>
            <p:nvPr/>
          </p:nvSpPr>
          <p:spPr bwMode="auto">
            <a:xfrm rot="5400000">
              <a:off x="7303573" y="3529959"/>
              <a:ext cx="1059798" cy="323732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3" name="Freeform 89"/>
            <p:cNvSpPr/>
            <p:nvPr/>
          </p:nvSpPr>
          <p:spPr bwMode="auto">
            <a:xfrm rot="5400000">
              <a:off x="6837853" y="3587889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4" name="Freeform 90"/>
            <p:cNvSpPr/>
            <p:nvPr/>
          </p:nvSpPr>
          <p:spPr bwMode="auto">
            <a:xfrm rot="5400000">
              <a:off x="6303980" y="3559493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5" name="Freeform 91"/>
            <p:cNvSpPr/>
            <p:nvPr/>
          </p:nvSpPr>
          <p:spPr bwMode="auto">
            <a:xfrm rot="5400000">
              <a:off x="5804184" y="3621968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6" name="Freeform 92"/>
            <p:cNvSpPr/>
            <p:nvPr/>
          </p:nvSpPr>
          <p:spPr bwMode="auto">
            <a:xfrm rot="5400000">
              <a:off x="4000376" y="3529960"/>
              <a:ext cx="1059798" cy="323732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7" name="Freeform 93"/>
            <p:cNvSpPr/>
            <p:nvPr/>
          </p:nvSpPr>
          <p:spPr bwMode="auto">
            <a:xfrm rot="5400000">
              <a:off x="4466093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8" name="Freeform 94"/>
            <p:cNvSpPr/>
            <p:nvPr/>
          </p:nvSpPr>
          <p:spPr bwMode="auto">
            <a:xfrm rot="5400000">
              <a:off x="4362158" y="3558926"/>
              <a:ext cx="1697039" cy="264665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9" name="Freeform 95"/>
            <p:cNvSpPr/>
            <p:nvPr/>
          </p:nvSpPr>
          <p:spPr bwMode="auto">
            <a:xfrm rot="5400000">
              <a:off x="4862526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0" name="Freeform 96"/>
            <p:cNvSpPr/>
            <p:nvPr/>
          </p:nvSpPr>
          <p:spPr bwMode="auto">
            <a:xfrm rot="5400000">
              <a:off x="5303823" y="3621399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1" name="Freeform 97"/>
            <p:cNvSpPr/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85715" y="1703070"/>
            <a:ext cx="68135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管       道：在创建时分配一个缓存区，大小比较有限，4K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85715" y="2348865"/>
            <a:ext cx="56451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消息队列：信息复制两次，额外的CPU消耗；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不合适频繁或信息量大的通信；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5715" y="3010535"/>
            <a:ext cx="681418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共享内存：无须复制，缓冲区直接付附加到进程虚拟地址空间，速度快；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但同步问题无法实现，必须各进程利用同步工具解决；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85715" y="3680460"/>
            <a:ext cx="63309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套  接  字：作为更通用的接口，传输效率低，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主要用于不通机器或跨网络的通信；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5715" y="4403090"/>
            <a:ext cx="70167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信  号  量：常作为一种锁机制，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 作为进程间以及同一进程内不同线程之间的同步手段。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5092065" y="5135245"/>
            <a:ext cx="68770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信       号： 不适用于信息交换，更适用于进程中断控制，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 比如非法内存访问，杀死某个进程等；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</a:t>
            </a:r>
            <a:r>
              <a:rPr lang="zh-CN" altLang="en-US" sz="3200" dirty="0">
                <a:solidFill>
                  <a:schemeClr val="bg1"/>
                </a:solidFill>
              </a:rPr>
              <a:t>优势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8" name="任意多边形 8"/>
          <p:cNvSpPr/>
          <p:nvPr/>
        </p:nvSpPr>
        <p:spPr>
          <a:xfrm>
            <a:off x="2927985" y="-3175"/>
            <a:ext cx="59309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79395" y="1703070"/>
            <a:ext cx="681355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性       能：数据拷贝只需要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1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次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管道、消息队列、Socket都需要2次，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共享内存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0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次，数据同步不好办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79395" y="2602865"/>
            <a:ext cx="56451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稳  定 性：C/S架构，清晰明朗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共享内存复杂，考虑临界资源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79395" y="3386455"/>
            <a:ext cx="681418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安      全：UID/PID身份验证，权限控制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传统IPC由用户在数据包填入UID/PID，可以伪造，接入点开放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79395" y="4239260"/>
            <a:ext cx="7643495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语      言：Android基于Java语言，面向对象，Binder对象是一个可以跨进程引用的对象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Linux基于C语言，面向过程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0" name="Group 239"/>
          <p:cNvGrpSpPr/>
          <p:nvPr/>
        </p:nvGrpSpPr>
        <p:grpSpPr>
          <a:xfrm>
            <a:off x="2141430" y="2576312"/>
            <a:ext cx="343290" cy="343222"/>
            <a:chOff x="7938" y="-3175"/>
            <a:chExt cx="8029575" cy="8027988"/>
          </a:xfrm>
          <a:solidFill>
            <a:schemeClr val="accent1"/>
          </a:solidFill>
        </p:grpSpPr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43" name="Freeform 8"/>
          <p:cNvSpPr>
            <a:spLocks noEditPoints="1"/>
          </p:cNvSpPr>
          <p:nvPr/>
        </p:nvSpPr>
        <p:spPr bwMode="auto">
          <a:xfrm>
            <a:off x="2133993" y="3425824"/>
            <a:ext cx="358163" cy="314123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44" name="Group 83"/>
          <p:cNvGrpSpPr/>
          <p:nvPr/>
        </p:nvGrpSpPr>
        <p:grpSpPr>
          <a:xfrm>
            <a:off x="2174822" y="4272023"/>
            <a:ext cx="325826" cy="325826"/>
            <a:chOff x="-2771775" y="66675"/>
            <a:chExt cx="827087" cy="827088"/>
          </a:xfrm>
          <a:solidFill>
            <a:schemeClr val="accent1"/>
          </a:solidFill>
        </p:grpSpPr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2149860" y="1712131"/>
            <a:ext cx="372007" cy="324091"/>
            <a:chOff x="4400550" y="1949450"/>
            <a:chExt cx="3389313" cy="2952750"/>
          </a:xfrm>
          <a:solidFill>
            <a:schemeClr val="accent1"/>
          </a:solidFill>
        </p:grpSpPr>
        <p:sp>
          <p:nvSpPr>
            <p:cNvPr id="49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0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1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2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3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4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5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  <p:sp>
        <p:nvSpPr>
          <p:cNvPr id="32" name="TextBox 37"/>
          <p:cNvSpPr txBox="1"/>
          <p:nvPr/>
        </p:nvSpPr>
        <p:spPr>
          <a:xfrm>
            <a:off x="2785745" y="5135245"/>
            <a:ext cx="687705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战     略： 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google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使GPL止步于内核空间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linux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内核采用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GPL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协议，用户空间协议采用Apache-2.0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防止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GPL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协议扩散到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APP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用户空间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Freeform 14"/>
          <p:cNvSpPr>
            <a:spLocks noEditPoints="1"/>
          </p:cNvSpPr>
          <p:nvPr/>
        </p:nvSpPr>
        <p:spPr bwMode="auto">
          <a:xfrm>
            <a:off x="2192369" y="5130245"/>
            <a:ext cx="299688" cy="299688"/>
          </a:xfrm>
          <a:custGeom>
            <a:avLst/>
            <a:gdLst>
              <a:gd name="T0" fmla="*/ 0 w 1232"/>
              <a:gd name="T1" fmla="*/ 616 h 1232"/>
              <a:gd name="T2" fmla="*/ 1232 w 1232"/>
              <a:gd name="T3" fmla="*/ 616 h 1232"/>
              <a:gd name="T4" fmla="*/ 1152 w 1232"/>
              <a:gd name="T5" fmla="*/ 596 h 1232"/>
              <a:gd name="T6" fmla="*/ 868 w 1232"/>
              <a:gd name="T7" fmla="*/ 347 h 1232"/>
              <a:gd name="T8" fmla="*/ 1152 w 1232"/>
              <a:gd name="T9" fmla="*/ 596 h 1232"/>
              <a:gd name="T10" fmla="*/ 432 w 1232"/>
              <a:gd name="T11" fmla="*/ 942 h 1232"/>
              <a:gd name="T12" fmla="*/ 596 w 1232"/>
              <a:gd name="T13" fmla="*/ 1152 h 1232"/>
              <a:gd name="T14" fmla="*/ 638 w 1232"/>
              <a:gd name="T15" fmla="*/ 81 h 1232"/>
              <a:gd name="T16" fmla="*/ 636 w 1232"/>
              <a:gd name="T17" fmla="*/ 357 h 1232"/>
              <a:gd name="T18" fmla="*/ 638 w 1232"/>
              <a:gd name="T19" fmla="*/ 81 h 1232"/>
              <a:gd name="T20" fmla="*/ 989 w 1232"/>
              <a:gd name="T21" fmla="*/ 231 h 1232"/>
              <a:gd name="T22" fmla="*/ 704 w 1232"/>
              <a:gd name="T23" fmla="*/ 87 h 1232"/>
              <a:gd name="T24" fmla="*/ 596 w 1232"/>
              <a:gd name="T25" fmla="*/ 357 h 1232"/>
              <a:gd name="T26" fmla="*/ 594 w 1232"/>
              <a:gd name="T27" fmla="*/ 81 h 1232"/>
              <a:gd name="T28" fmla="*/ 379 w 1232"/>
              <a:gd name="T29" fmla="*/ 310 h 1232"/>
              <a:gd name="T30" fmla="*/ 528 w 1232"/>
              <a:gd name="T31" fmla="*/ 87 h 1232"/>
              <a:gd name="T32" fmla="*/ 402 w 1232"/>
              <a:gd name="T33" fmla="*/ 361 h 1232"/>
              <a:gd name="T34" fmla="*/ 596 w 1232"/>
              <a:gd name="T35" fmla="*/ 596 h 1232"/>
              <a:gd name="T36" fmla="*/ 402 w 1232"/>
              <a:gd name="T37" fmla="*/ 361 h 1232"/>
              <a:gd name="T38" fmla="*/ 596 w 1232"/>
              <a:gd name="T39" fmla="*/ 875 h 1232"/>
              <a:gd name="T40" fmla="*/ 359 w 1232"/>
              <a:gd name="T41" fmla="*/ 636 h 1232"/>
              <a:gd name="T42" fmla="*/ 528 w 1232"/>
              <a:gd name="T43" fmla="*/ 1145 h 1232"/>
              <a:gd name="T44" fmla="*/ 394 w 1232"/>
              <a:gd name="T45" fmla="*/ 956 h 1232"/>
              <a:gd name="T46" fmla="*/ 636 w 1232"/>
              <a:gd name="T47" fmla="*/ 1152 h 1232"/>
              <a:gd name="T48" fmla="*/ 800 w 1232"/>
              <a:gd name="T49" fmla="*/ 942 h 1232"/>
              <a:gd name="T50" fmla="*/ 636 w 1232"/>
              <a:gd name="T51" fmla="*/ 1152 h 1232"/>
              <a:gd name="T52" fmla="*/ 964 w 1232"/>
              <a:gd name="T53" fmla="*/ 1023 h 1232"/>
              <a:gd name="T54" fmla="*/ 838 w 1232"/>
              <a:gd name="T55" fmla="*/ 956 h 1232"/>
              <a:gd name="T56" fmla="*/ 636 w 1232"/>
              <a:gd name="T57" fmla="*/ 875 h 1232"/>
              <a:gd name="T58" fmla="*/ 873 w 1232"/>
              <a:gd name="T59" fmla="*/ 636 h 1232"/>
              <a:gd name="T60" fmla="*/ 636 w 1232"/>
              <a:gd name="T61" fmla="*/ 596 h 1232"/>
              <a:gd name="T62" fmla="*/ 830 w 1232"/>
              <a:gd name="T63" fmla="*/ 361 h 1232"/>
              <a:gd name="T64" fmla="*/ 636 w 1232"/>
              <a:gd name="T65" fmla="*/ 596 h 1232"/>
              <a:gd name="T66" fmla="*/ 364 w 1232"/>
              <a:gd name="T67" fmla="*/ 347 h 1232"/>
              <a:gd name="T68" fmla="*/ 80 w 1232"/>
              <a:gd name="T69" fmla="*/ 596 h 1232"/>
              <a:gd name="T70" fmla="*/ 80 w 1232"/>
              <a:gd name="T71" fmla="*/ 636 h 1232"/>
              <a:gd name="T72" fmla="*/ 379 w 1232"/>
              <a:gd name="T73" fmla="*/ 920 h 1232"/>
              <a:gd name="T74" fmla="*/ 80 w 1232"/>
              <a:gd name="T75" fmla="*/ 636 h 1232"/>
              <a:gd name="T76" fmla="*/ 853 w 1232"/>
              <a:gd name="T77" fmla="*/ 920 h 1232"/>
              <a:gd name="T78" fmla="*/ 1152 w 1232"/>
              <a:gd name="T79" fmla="*/ 63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2" h="1232">
                <a:moveTo>
                  <a:pt x="616" y="0"/>
                </a:moveTo>
                <a:cubicBezTo>
                  <a:pt x="276" y="0"/>
                  <a:pt x="0" y="276"/>
                  <a:pt x="0" y="616"/>
                </a:cubicBezTo>
                <a:cubicBezTo>
                  <a:pt x="0" y="956"/>
                  <a:pt x="276" y="1232"/>
                  <a:pt x="616" y="1232"/>
                </a:cubicBezTo>
                <a:cubicBezTo>
                  <a:pt x="956" y="1232"/>
                  <a:pt x="1232" y="956"/>
                  <a:pt x="1232" y="616"/>
                </a:cubicBezTo>
                <a:cubicBezTo>
                  <a:pt x="1232" y="276"/>
                  <a:pt x="956" y="0"/>
                  <a:pt x="616" y="0"/>
                </a:cubicBezTo>
                <a:close/>
                <a:moveTo>
                  <a:pt x="1152" y="596"/>
                </a:moveTo>
                <a:cubicBezTo>
                  <a:pt x="913" y="596"/>
                  <a:pt x="913" y="596"/>
                  <a:pt x="913" y="596"/>
                </a:cubicBezTo>
                <a:cubicBezTo>
                  <a:pt x="911" y="508"/>
                  <a:pt x="895" y="424"/>
                  <a:pt x="868" y="347"/>
                </a:cubicBezTo>
                <a:cubicBezTo>
                  <a:pt x="921" y="325"/>
                  <a:pt x="971" y="295"/>
                  <a:pt x="1016" y="260"/>
                </a:cubicBezTo>
                <a:cubicBezTo>
                  <a:pt x="1096" y="350"/>
                  <a:pt x="1147" y="467"/>
                  <a:pt x="1152" y="596"/>
                </a:cubicBezTo>
                <a:close/>
                <a:moveTo>
                  <a:pt x="594" y="1151"/>
                </a:moveTo>
                <a:cubicBezTo>
                  <a:pt x="528" y="1096"/>
                  <a:pt x="473" y="1025"/>
                  <a:pt x="432" y="942"/>
                </a:cubicBezTo>
                <a:cubicBezTo>
                  <a:pt x="484" y="926"/>
                  <a:pt x="539" y="917"/>
                  <a:pt x="596" y="915"/>
                </a:cubicBezTo>
                <a:cubicBezTo>
                  <a:pt x="596" y="1152"/>
                  <a:pt x="596" y="1152"/>
                  <a:pt x="596" y="1152"/>
                </a:cubicBezTo>
                <a:cubicBezTo>
                  <a:pt x="595" y="1151"/>
                  <a:pt x="595" y="1151"/>
                  <a:pt x="594" y="1151"/>
                </a:cubicBezTo>
                <a:close/>
                <a:moveTo>
                  <a:pt x="638" y="81"/>
                </a:moveTo>
                <a:cubicBezTo>
                  <a:pt x="713" y="143"/>
                  <a:pt x="774" y="227"/>
                  <a:pt x="815" y="324"/>
                </a:cubicBezTo>
                <a:cubicBezTo>
                  <a:pt x="759" y="343"/>
                  <a:pt x="699" y="355"/>
                  <a:pt x="636" y="357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7" y="81"/>
                  <a:pt x="637" y="81"/>
                  <a:pt x="638" y="81"/>
                </a:cubicBezTo>
                <a:close/>
                <a:moveTo>
                  <a:pt x="704" y="87"/>
                </a:moveTo>
                <a:cubicBezTo>
                  <a:pt x="814" y="106"/>
                  <a:pt x="912" y="157"/>
                  <a:pt x="989" y="231"/>
                </a:cubicBezTo>
                <a:cubicBezTo>
                  <a:pt x="947" y="263"/>
                  <a:pt x="902" y="290"/>
                  <a:pt x="853" y="310"/>
                </a:cubicBezTo>
                <a:cubicBezTo>
                  <a:pt x="816" y="225"/>
                  <a:pt x="766" y="149"/>
                  <a:pt x="704" y="87"/>
                </a:cubicBezTo>
                <a:close/>
                <a:moveTo>
                  <a:pt x="596" y="80"/>
                </a:moveTo>
                <a:cubicBezTo>
                  <a:pt x="596" y="357"/>
                  <a:pt x="596" y="357"/>
                  <a:pt x="596" y="357"/>
                </a:cubicBezTo>
                <a:cubicBezTo>
                  <a:pt x="533" y="355"/>
                  <a:pt x="473" y="343"/>
                  <a:pt x="417" y="324"/>
                </a:cubicBezTo>
                <a:cubicBezTo>
                  <a:pt x="458" y="227"/>
                  <a:pt x="519" y="143"/>
                  <a:pt x="594" y="81"/>
                </a:cubicBezTo>
                <a:cubicBezTo>
                  <a:pt x="595" y="81"/>
                  <a:pt x="595" y="81"/>
                  <a:pt x="596" y="80"/>
                </a:cubicBezTo>
                <a:close/>
                <a:moveTo>
                  <a:pt x="379" y="310"/>
                </a:moveTo>
                <a:cubicBezTo>
                  <a:pt x="330" y="290"/>
                  <a:pt x="285" y="263"/>
                  <a:pt x="243" y="231"/>
                </a:cubicBezTo>
                <a:cubicBezTo>
                  <a:pt x="320" y="157"/>
                  <a:pt x="418" y="106"/>
                  <a:pt x="528" y="87"/>
                </a:cubicBezTo>
                <a:cubicBezTo>
                  <a:pt x="466" y="149"/>
                  <a:pt x="416" y="225"/>
                  <a:pt x="379" y="310"/>
                </a:cubicBezTo>
                <a:close/>
                <a:moveTo>
                  <a:pt x="402" y="361"/>
                </a:moveTo>
                <a:cubicBezTo>
                  <a:pt x="463" y="382"/>
                  <a:pt x="528" y="394"/>
                  <a:pt x="596" y="396"/>
                </a:cubicBezTo>
                <a:cubicBezTo>
                  <a:pt x="596" y="596"/>
                  <a:pt x="596" y="596"/>
                  <a:pt x="596" y="596"/>
                </a:cubicBezTo>
                <a:cubicBezTo>
                  <a:pt x="359" y="596"/>
                  <a:pt x="359" y="596"/>
                  <a:pt x="359" y="596"/>
                </a:cubicBezTo>
                <a:cubicBezTo>
                  <a:pt x="361" y="513"/>
                  <a:pt x="375" y="433"/>
                  <a:pt x="402" y="361"/>
                </a:cubicBezTo>
                <a:close/>
                <a:moveTo>
                  <a:pt x="596" y="636"/>
                </a:moveTo>
                <a:cubicBezTo>
                  <a:pt x="596" y="875"/>
                  <a:pt x="596" y="875"/>
                  <a:pt x="596" y="875"/>
                </a:cubicBezTo>
                <a:cubicBezTo>
                  <a:pt x="533" y="877"/>
                  <a:pt x="473" y="887"/>
                  <a:pt x="416" y="906"/>
                </a:cubicBezTo>
                <a:cubicBezTo>
                  <a:pt x="381" y="824"/>
                  <a:pt x="361" y="733"/>
                  <a:pt x="359" y="636"/>
                </a:cubicBezTo>
                <a:lnTo>
                  <a:pt x="596" y="636"/>
                </a:lnTo>
                <a:close/>
                <a:moveTo>
                  <a:pt x="528" y="1145"/>
                </a:moveTo>
                <a:cubicBezTo>
                  <a:pt x="430" y="1128"/>
                  <a:pt x="340" y="1085"/>
                  <a:pt x="268" y="1023"/>
                </a:cubicBezTo>
                <a:cubicBezTo>
                  <a:pt x="307" y="996"/>
                  <a:pt x="349" y="973"/>
                  <a:pt x="394" y="956"/>
                </a:cubicBezTo>
                <a:cubicBezTo>
                  <a:pt x="429" y="1028"/>
                  <a:pt x="474" y="1091"/>
                  <a:pt x="528" y="1145"/>
                </a:cubicBezTo>
                <a:close/>
                <a:moveTo>
                  <a:pt x="636" y="1152"/>
                </a:moveTo>
                <a:cubicBezTo>
                  <a:pt x="636" y="915"/>
                  <a:pt x="636" y="915"/>
                  <a:pt x="636" y="915"/>
                </a:cubicBezTo>
                <a:cubicBezTo>
                  <a:pt x="693" y="917"/>
                  <a:pt x="748" y="926"/>
                  <a:pt x="800" y="942"/>
                </a:cubicBezTo>
                <a:cubicBezTo>
                  <a:pt x="759" y="1025"/>
                  <a:pt x="704" y="1096"/>
                  <a:pt x="638" y="1151"/>
                </a:cubicBezTo>
                <a:cubicBezTo>
                  <a:pt x="637" y="1151"/>
                  <a:pt x="637" y="1151"/>
                  <a:pt x="636" y="1152"/>
                </a:cubicBezTo>
                <a:close/>
                <a:moveTo>
                  <a:pt x="838" y="956"/>
                </a:moveTo>
                <a:cubicBezTo>
                  <a:pt x="883" y="973"/>
                  <a:pt x="925" y="996"/>
                  <a:pt x="964" y="1023"/>
                </a:cubicBezTo>
                <a:cubicBezTo>
                  <a:pt x="892" y="1085"/>
                  <a:pt x="802" y="1128"/>
                  <a:pt x="704" y="1145"/>
                </a:cubicBezTo>
                <a:cubicBezTo>
                  <a:pt x="758" y="1091"/>
                  <a:pt x="803" y="1028"/>
                  <a:pt x="838" y="956"/>
                </a:cubicBezTo>
                <a:close/>
                <a:moveTo>
                  <a:pt x="816" y="906"/>
                </a:moveTo>
                <a:cubicBezTo>
                  <a:pt x="759" y="887"/>
                  <a:pt x="699" y="877"/>
                  <a:pt x="636" y="875"/>
                </a:cubicBezTo>
                <a:cubicBezTo>
                  <a:pt x="636" y="636"/>
                  <a:pt x="636" y="636"/>
                  <a:pt x="636" y="636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1" y="733"/>
                  <a:pt x="851" y="824"/>
                  <a:pt x="816" y="906"/>
                </a:cubicBezTo>
                <a:close/>
                <a:moveTo>
                  <a:pt x="636" y="596"/>
                </a:moveTo>
                <a:cubicBezTo>
                  <a:pt x="636" y="396"/>
                  <a:pt x="636" y="396"/>
                  <a:pt x="636" y="396"/>
                </a:cubicBezTo>
                <a:cubicBezTo>
                  <a:pt x="704" y="394"/>
                  <a:pt x="769" y="382"/>
                  <a:pt x="830" y="361"/>
                </a:cubicBezTo>
                <a:cubicBezTo>
                  <a:pt x="857" y="433"/>
                  <a:pt x="871" y="513"/>
                  <a:pt x="873" y="596"/>
                </a:cubicBezTo>
                <a:lnTo>
                  <a:pt x="636" y="596"/>
                </a:lnTo>
                <a:close/>
                <a:moveTo>
                  <a:pt x="216" y="260"/>
                </a:moveTo>
                <a:cubicBezTo>
                  <a:pt x="261" y="295"/>
                  <a:pt x="311" y="325"/>
                  <a:pt x="364" y="347"/>
                </a:cubicBezTo>
                <a:cubicBezTo>
                  <a:pt x="337" y="424"/>
                  <a:pt x="321" y="508"/>
                  <a:pt x="319" y="596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5" y="467"/>
                  <a:pt x="136" y="350"/>
                  <a:pt x="216" y="260"/>
                </a:cubicBezTo>
                <a:close/>
                <a:moveTo>
                  <a:pt x="80" y="636"/>
                </a:moveTo>
                <a:cubicBezTo>
                  <a:pt x="319" y="636"/>
                  <a:pt x="319" y="636"/>
                  <a:pt x="319" y="636"/>
                </a:cubicBezTo>
                <a:cubicBezTo>
                  <a:pt x="321" y="737"/>
                  <a:pt x="342" y="833"/>
                  <a:pt x="379" y="920"/>
                </a:cubicBezTo>
                <a:cubicBezTo>
                  <a:pt x="328" y="939"/>
                  <a:pt x="281" y="965"/>
                  <a:pt x="238" y="996"/>
                </a:cubicBezTo>
                <a:cubicBezTo>
                  <a:pt x="145" y="903"/>
                  <a:pt x="86" y="776"/>
                  <a:pt x="80" y="636"/>
                </a:cubicBezTo>
                <a:close/>
                <a:moveTo>
                  <a:pt x="994" y="996"/>
                </a:moveTo>
                <a:cubicBezTo>
                  <a:pt x="951" y="965"/>
                  <a:pt x="904" y="939"/>
                  <a:pt x="853" y="920"/>
                </a:cubicBezTo>
                <a:cubicBezTo>
                  <a:pt x="890" y="833"/>
                  <a:pt x="911" y="737"/>
                  <a:pt x="913" y="636"/>
                </a:cubicBezTo>
                <a:cubicBezTo>
                  <a:pt x="1152" y="636"/>
                  <a:pt x="1152" y="636"/>
                  <a:pt x="1152" y="636"/>
                </a:cubicBezTo>
                <a:cubicBezTo>
                  <a:pt x="1146" y="776"/>
                  <a:pt x="1087" y="903"/>
                  <a:pt x="994" y="9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p>
            <a:endParaRPr lang="id-ID" sz="216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几个概念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4115" y="1377950"/>
            <a:ext cx="1041463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1.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进程隔离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			-- 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保护操作系统中进程互不干扰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2.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用户空间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/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内核空间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3.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系统调用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用户空间访问内核空间的唯一方式就是系统调用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4.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内核模块/驱动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动态加载、添加一个内核模块在内核空间，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2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个用户空间通过模块进行通信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35" dirty="0">
                <a:solidFill>
                  <a:schemeClr val="bg2"/>
                </a:solidFill>
                <a:cs typeface="+mn-ea"/>
                <a:sym typeface="+mn-lt"/>
              </a:rPr>
              <a:t>5.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Binder驱动 </a:t>
            </a:r>
            <a:r>
              <a:rPr lang="en-US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负责各个用户进程</a:t>
            </a:r>
            <a:r>
              <a:rPr lang="zh-CN" sz="1435" dirty="0">
                <a:solidFill>
                  <a:schemeClr val="bg2"/>
                </a:solidFill>
                <a:cs typeface="+mn-ea"/>
                <a:sym typeface="+mn-lt"/>
              </a:rPr>
              <a:t>进行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Binder通信的内核模块</a:t>
            </a:r>
            <a:endParaRPr 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FC4657"/>
      </a:accent1>
      <a:accent2>
        <a:srgbClr val="656565"/>
      </a:accent2>
      <a:accent3>
        <a:srgbClr val="FC4657"/>
      </a:accent3>
      <a:accent4>
        <a:srgbClr val="656565"/>
      </a:accent4>
      <a:accent5>
        <a:srgbClr val="FC4657"/>
      </a:accent5>
      <a:accent6>
        <a:srgbClr val="656565"/>
      </a:accent6>
      <a:hlink>
        <a:srgbClr val="FC4657"/>
      </a:hlink>
      <a:folHlink>
        <a:srgbClr val="65656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15952</Words>
  <Application>WPS 演示</Application>
  <PresentationFormat>宽屏</PresentationFormat>
  <Paragraphs>769</Paragraphs>
  <Slides>49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宋体</vt:lpstr>
      <vt:lpstr>Wingdings</vt:lpstr>
      <vt:lpstr>华康海报体W12(P)</vt:lpstr>
      <vt:lpstr>造字工房朗倩（非商用）常规体</vt:lpstr>
      <vt:lpstr>微软雅黑</vt:lpstr>
      <vt:lpstr>Arial Unicode MS</vt:lpstr>
      <vt:lpstr>等线</vt:lpstr>
      <vt:lpstr>禹卫书法行书简体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言午水手</cp:lastModifiedBy>
  <cp:revision>456</cp:revision>
  <dcterms:created xsi:type="dcterms:W3CDTF">2017-02-27T19:26:00Z</dcterms:created>
  <dcterms:modified xsi:type="dcterms:W3CDTF">2018-03-19T07:04:06Z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